
<file path=[Content_Types].xml><?xml version="1.0" encoding="utf-8"?>
<Types xmlns="http://schemas.openxmlformats.org/package/2006/content-types">
  <Default Extension="png" ContentType="image/png"/>
  <Default Extension="jpeg" ContentType="image/jpeg"/>
  <Default Extension="emf" ContentType="image/x-emf"/>
  <Default Extension="rels" ContentType="application/vnd.openxmlformats-package.relationships+xml"/>
  <Default Extension="xml" ContentType="application/xml"/>
  <Default Extension="vsdx" ContentType="application/vnd.ms-visio.drawing"/>
  <Default Extension="vml" ContentType="application/vnd.openxmlformats-officedocument.vmlDrawin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5" r:id="rId4"/>
  </p:sldMasterIdLst>
  <p:notesMasterIdLst>
    <p:notesMasterId r:id="rId7"/>
  </p:notesMasterIdLst>
  <p:handoutMasterIdLst>
    <p:handoutMasterId r:id="rId8"/>
  </p:handoutMasterIdLst>
  <p:sldIdLst>
    <p:sldId id="369" r:id="rId5"/>
    <p:sldId id="370" r:id="rId6"/>
  </p:sldIdLst>
  <p:sldSz cx="14630400" cy="8229600"/>
  <p:notesSz cx="7023100" cy="9309100"/>
  <p:defaultTextStyle>
    <a:defPPr>
      <a:defRPr lang="en-US"/>
    </a:defPPr>
    <a:lvl1pPr marL="0" algn="l" defTabSz="1463040" rtl="0" eaLnBrk="1" latinLnBrk="0" hangingPunct="1">
      <a:defRPr sz="2900" kern="1200">
        <a:solidFill>
          <a:schemeClr val="tx1"/>
        </a:solidFill>
        <a:latin typeface="+mn-lt"/>
        <a:ea typeface="+mn-ea"/>
        <a:cs typeface="+mn-cs"/>
      </a:defRPr>
    </a:lvl1pPr>
    <a:lvl2pPr marL="731520" algn="l" defTabSz="1463040" rtl="0" eaLnBrk="1" latinLnBrk="0" hangingPunct="1">
      <a:defRPr sz="2900" kern="1200">
        <a:solidFill>
          <a:schemeClr val="tx1"/>
        </a:solidFill>
        <a:latin typeface="+mn-lt"/>
        <a:ea typeface="+mn-ea"/>
        <a:cs typeface="+mn-cs"/>
      </a:defRPr>
    </a:lvl2pPr>
    <a:lvl3pPr marL="1463040" algn="l" defTabSz="1463040" rtl="0" eaLnBrk="1" latinLnBrk="0" hangingPunct="1">
      <a:defRPr sz="2900" kern="1200">
        <a:solidFill>
          <a:schemeClr val="tx1"/>
        </a:solidFill>
        <a:latin typeface="+mn-lt"/>
        <a:ea typeface="+mn-ea"/>
        <a:cs typeface="+mn-cs"/>
      </a:defRPr>
    </a:lvl3pPr>
    <a:lvl4pPr marL="2194560" algn="l" defTabSz="1463040" rtl="0" eaLnBrk="1" latinLnBrk="0" hangingPunct="1">
      <a:defRPr sz="2900" kern="1200">
        <a:solidFill>
          <a:schemeClr val="tx1"/>
        </a:solidFill>
        <a:latin typeface="+mn-lt"/>
        <a:ea typeface="+mn-ea"/>
        <a:cs typeface="+mn-cs"/>
      </a:defRPr>
    </a:lvl4pPr>
    <a:lvl5pPr marL="2926080" algn="l" defTabSz="1463040" rtl="0" eaLnBrk="1" latinLnBrk="0" hangingPunct="1">
      <a:defRPr sz="2900" kern="1200">
        <a:solidFill>
          <a:schemeClr val="tx1"/>
        </a:solidFill>
        <a:latin typeface="+mn-lt"/>
        <a:ea typeface="+mn-ea"/>
        <a:cs typeface="+mn-cs"/>
      </a:defRPr>
    </a:lvl5pPr>
    <a:lvl6pPr marL="3657600" algn="l" defTabSz="1463040" rtl="0" eaLnBrk="1" latinLnBrk="0" hangingPunct="1">
      <a:defRPr sz="2900" kern="1200">
        <a:solidFill>
          <a:schemeClr val="tx1"/>
        </a:solidFill>
        <a:latin typeface="+mn-lt"/>
        <a:ea typeface="+mn-ea"/>
        <a:cs typeface="+mn-cs"/>
      </a:defRPr>
    </a:lvl6pPr>
    <a:lvl7pPr marL="4389120" algn="l" defTabSz="1463040" rtl="0" eaLnBrk="1" latinLnBrk="0" hangingPunct="1">
      <a:defRPr sz="2900" kern="1200">
        <a:solidFill>
          <a:schemeClr val="tx1"/>
        </a:solidFill>
        <a:latin typeface="+mn-lt"/>
        <a:ea typeface="+mn-ea"/>
        <a:cs typeface="+mn-cs"/>
      </a:defRPr>
    </a:lvl7pPr>
    <a:lvl8pPr marL="5120640" algn="l" defTabSz="1463040" rtl="0" eaLnBrk="1" latinLnBrk="0" hangingPunct="1">
      <a:defRPr sz="2900" kern="1200">
        <a:solidFill>
          <a:schemeClr val="tx1"/>
        </a:solidFill>
        <a:latin typeface="+mn-lt"/>
        <a:ea typeface="+mn-ea"/>
        <a:cs typeface="+mn-cs"/>
      </a:defRPr>
    </a:lvl8pPr>
    <a:lvl9pPr marL="5852160" algn="l" defTabSz="1463040" rtl="0" eaLnBrk="1" latinLnBrk="0" hangingPunct="1">
      <a:defRPr sz="29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9352" autoAdjust="0"/>
    <p:restoredTop sz="78235" autoAdjust="0"/>
  </p:normalViewPr>
  <p:slideViewPr>
    <p:cSldViewPr>
      <p:cViewPr varScale="1">
        <p:scale>
          <a:sx n="61" d="100"/>
          <a:sy n="61" d="100"/>
        </p:scale>
        <p:origin x="-1315" y="-72"/>
      </p:cViewPr>
      <p:guideLst>
        <p:guide orient="horz" pos="2592"/>
        <p:guide pos="4608"/>
      </p:guideLst>
    </p:cSldViewPr>
  </p:slideViewPr>
  <p:notesTextViewPr>
    <p:cViewPr>
      <p:scale>
        <a:sx n="1" d="1"/>
        <a:sy n="1" d="1"/>
      </p:scale>
      <p:origin x="0" y="0"/>
    </p:cViewPr>
  </p:notesTextViewPr>
  <p:notesViewPr>
    <p:cSldViewPr>
      <p:cViewPr varScale="1">
        <p:scale>
          <a:sx n="98" d="100"/>
          <a:sy n="98" d="100"/>
        </p:scale>
        <p:origin x="-3552" y="-96"/>
      </p:cViewPr>
      <p:guideLst>
        <p:guide orient="horz" pos="2932"/>
        <p:guide pos="2212"/>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3" Type="http://schemas.openxmlformats.org/officeDocument/2006/relationships/customXml" Target="../customXml/item3.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theme" Target="theme/theme1.xml"/><Relationship Id="rId5" Type="http://schemas.openxmlformats.org/officeDocument/2006/relationships/slide" Target="slides/slide1.xml"/><Relationship Id="rId10"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presProps" Target="pres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5.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3343" cy="465455"/>
          </a:xfrm>
          <a:prstGeom prst="rect">
            <a:avLst/>
          </a:prstGeom>
        </p:spPr>
        <p:txBody>
          <a:bodyPr vert="horz" lIns="93324" tIns="46662" rIns="93324" bIns="46662" rtlCol="0"/>
          <a:lstStyle>
            <a:lvl1pPr algn="l">
              <a:defRPr sz="1200"/>
            </a:lvl1pPr>
          </a:lstStyle>
          <a:p>
            <a:endParaRPr lang="en-US"/>
          </a:p>
        </p:txBody>
      </p:sp>
      <p:sp>
        <p:nvSpPr>
          <p:cNvPr id="3" name="Date Placeholder 2"/>
          <p:cNvSpPr>
            <a:spLocks noGrp="1"/>
          </p:cNvSpPr>
          <p:nvPr>
            <p:ph type="dt" sz="quarter" idx="1"/>
          </p:nvPr>
        </p:nvSpPr>
        <p:spPr>
          <a:xfrm>
            <a:off x="3978132" y="0"/>
            <a:ext cx="3043343" cy="465455"/>
          </a:xfrm>
          <a:prstGeom prst="rect">
            <a:avLst/>
          </a:prstGeom>
        </p:spPr>
        <p:txBody>
          <a:bodyPr vert="horz" lIns="93324" tIns="46662" rIns="93324" bIns="46662" rtlCol="0"/>
          <a:lstStyle>
            <a:lvl1pPr algn="r">
              <a:defRPr sz="1200"/>
            </a:lvl1pPr>
          </a:lstStyle>
          <a:p>
            <a:fld id="{A60EB3F2-0F3A-4662-8E01-0AC1D8864C9A}" type="datetimeFigureOut">
              <a:rPr lang="en-US" smtClean="0"/>
              <a:pPr/>
              <a:t>2/12/2018</a:t>
            </a:fld>
            <a:endParaRPr lang="en-US"/>
          </a:p>
        </p:txBody>
      </p:sp>
      <p:sp>
        <p:nvSpPr>
          <p:cNvPr id="4" name="Footer Placeholder 3"/>
          <p:cNvSpPr>
            <a:spLocks noGrp="1"/>
          </p:cNvSpPr>
          <p:nvPr>
            <p:ph type="ftr" sz="quarter" idx="2"/>
          </p:nvPr>
        </p:nvSpPr>
        <p:spPr>
          <a:xfrm>
            <a:off x="0" y="8842029"/>
            <a:ext cx="3043343" cy="465455"/>
          </a:xfrm>
          <a:prstGeom prst="rect">
            <a:avLst/>
          </a:prstGeom>
        </p:spPr>
        <p:txBody>
          <a:bodyPr vert="horz" lIns="93324" tIns="46662" rIns="93324" bIns="46662" rtlCol="0" anchor="b"/>
          <a:lstStyle>
            <a:lvl1pPr algn="l">
              <a:defRPr sz="1200"/>
            </a:lvl1pPr>
          </a:lstStyle>
          <a:p>
            <a:endParaRPr lang="en-US"/>
          </a:p>
        </p:txBody>
      </p:sp>
      <p:sp>
        <p:nvSpPr>
          <p:cNvPr id="5" name="Slide Number Placeholder 4"/>
          <p:cNvSpPr>
            <a:spLocks noGrp="1"/>
          </p:cNvSpPr>
          <p:nvPr>
            <p:ph type="sldNum" sz="quarter" idx="3"/>
          </p:nvPr>
        </p:nvSpPr>
        <p:spPr>
          <a:xfrm>
            <a:off x="3978132" y="8842029"/>
            <a:ext cx="3043343" cy="465455"/>
          </a:xfrm>
          <a:prstGeom prst="rect">
            <a:avLst/>
          </a:prstGeom>
        </p:spPr>
        <p:txBody>
          <a:bodyPr vert="horz" lIns="93324" tIns="46662" rIns="93324" bIns="46662" rtlCol="0" anchor="b"/>
          <a:lstStyle>
            <a:lvl1pPr algn="r">
              <a:defRPr sz="1200"/>
            </a:lvl1pPr>
          </a:lstStyle>
          <a:p>
            <a:fld id="{CED4F20E-9E28-46F0-8EBD-03822A491E73}" type="slidenum">
              <a:rPr lang="en-US" smtClean="0"/>
              <a:pPr/>
              <a:t>‹#›</a:t>
            </a:fld>
            <a:endParaRPr lang="en-US"/>
          </a:p>
        </p:txBody>
      </p:sp>
    </p:spTree>
    <p:extLst>
      <p:ext uri="{BB962C8B-B14F-4D97-AF65-F5344CB8AC3E}">
        <p14:creationId xmlns:p14="http://schemas.microsoft.com/office/powerpoint/2010/main" val="1494052455"/>
      </p:ext>
    </p:extLst>
  </p:cSld>
  <p:clrMap bg1="lt1" tx1="dk1" bg2="lt2" tx2="dk2" accent1="accent1" accent2="accent2" accent3="accent3" accent4="accent4" accent5="accent5" accent6="accent6" hlink="hlink" folHlink="folHlink"/>
</p:handoutMaster>
</file>

<file path=ppt/media/image1.png>
</file>

<file path=ppt/media/image2.jpeg>
</file>

<file path=ppt/media/image3.jpeg>
</file>

<file path=ppt/media/image4.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3343" cy="465455"/>
          </a:xfrm>
          <a:prstGeom prst="rect">
            <a:avLst/>
          </a:prstGeom>
        </p:spPr>
        <p:txBody>
          <a:bodyPr vert="horz" lIns="93324" tIns="46662" rIns="93324" bIns="46662" rtlCol="0"/>
          <a:lstStyle>
            <a:lvl1pPr algn="l">
              <a:defRPr sz="1200"/>
            </a:lvl1pPr>
          </a:lstStyle>
          <a:p>
            <a:endParaRPr lang="en-US"/>
          </a:p>
        </p:txBody>
      </p:sp>
      <p:sp>
        <p:nvSpPr>
          <p:cNvPr id="3" name="Date Placeholder 2"/>
          <p:cNvSpPr>
            <a:spLocks noGrp="1"/>
          </p:cNvSpPr>
          <p:nvPr>
            <p:ph type="dt" idx="1"/>
          </p:nvPr>
        </p:nvSpPr>
        <p:spPr>
          <a:xfrm>
            <a:off x="3978132" y="0"/>
            <a:ext cx="3043343" cy="465455"/>
          </a:xfrm>
          <a:prstGeom prst="rect">
            <a:avLst/>
          </a:prstGeom>
        </p:spPr>
        <p:txBody>
          <a:bodyPr vert="horz" lIns="93324" tIns="46662" rIns="93324" bIns="46662" rtlCol="0"/>
          <a:lstStyle>
            <a:lvl1pPr algn="r">
              <a:defRPr sz="1200"/>
            </a:lvl1pPr>
          </a:lstStyle>
          <a:p>
            <a:fld id="{5FB55CA9-CECA-42E3-829B-3A0B1B9A2F4D}" type="datetimeFigureOut">
              <a:rPr lang="en-US" smtClean="0"/>
              <a:pPr/>
              <a:t>2/12/2018</a:t>
            </a:fld>
            <a:endParaRPr lang="en-US"/>
          </a:p>
        </p:txBody>
      </p:sp>
      <p:sp>
        <p:nvSpPr>
          <p:cNvPr id="4" name="Slide Image Placeholder 3"/>
          <p:cNvSpPr>
            <a:spLocks noGrp="1" noRot="1" noChangeAspect="1"/>
          </p:cNvSpPr>
          <p:nvPr>
            <p:ph type="sldImg" idx="2"/>
          </p:nvPr>
        </p:nvSpPr>
        <p:spPr>
          <a:xfrm>
            <a:off x="407988" y="698500"/>
            <a:ext cx="6207125" cy="3490913"/>
          </a:xfrm>
          <a:prstGeom prst="rect">
            <a:avLst/>
          </a:prstGeom>
          <a:noFill/>
          <a:ln w="12700">
            <a:solidFill>
              <a:prstClr val="black"/>
            </a:solidFill>
          </a:ln>
        </p:spPr>
        <p:txBody>
          <a:bodyPr vert="horz" lIns="93324" tIns="46662" rIns="93324" bIns="46662" rtlCol="0" anchor="ctr"/>
          <a:lstStyle/>
          <a:p>
            <a:endParaRPr lang="en-US"/>
          </a:p>
        </p:txBody>
      </p:sp>
      <p:sp>
        <p:nvSpPr>
          <p:cNvPr id="5" name="Notes Placeholder 4"/>
          <p:cNvSpPr>
            <a:spLocks noGrp="1"/>
          </p:cNvSpPr>
          <p:nvPr>
            <p:ph type="body" sz="quarter" idx="3"/>
          </p:nvPr>
        </p:nvSpPr>
        <p:spPr>
          <a:xfrm>
            <a:off x="702310" y="4421823"/>
            <a:ext cx="5618480" cy="4189095"/>
          </a:xfrm>
          <a:prstGeom prst="rect">
            <a:avLst/>
          </a:prstGeom>
        </p:spPr>
        <p:txBody>
          <a:bodyPr vert="horz" lIns="93324" tIns="46662" rIns="93324" bIns="46662"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42029"/>
            <a:ext cx="3043343" cy="465455"/>
          </a:xfrm>
          <a:prstGeom prst="rect">
            <a:avLst/>
          </a:prstGeom>
        </p:spPr>
        <p:txBody>
          <a:bodyPr vert="horz" lIns="93324" tIns="46662" rIns="93324" bIns="46662" rtlCol="0" anchor="b"/>
          <a:lstStyle>
            <a:lvl1pPr algn="l">
              <a:defRPr sz="1200"/>
            </a:lvl1pPr>
          </a:lstStyle>
          <a:p>
            <a:endParaRPr lang="en-US"/>
          </a:p>
        </p:txBody>
      </p:sp>
      <p:sp>
        <p:nvSpPr>
          <p:cNvPr id="7" name="Slide Number Placeholder 6"/>
          <p:cNvSpPr>
            <a:spLocks noGrp="1"/>
          </p:cNvSpPr>
          <p:nvPr>
            <p:ph type="sldNum" sz="quarter" idx="5"/>
          </p:nvPr>
        </p:nvSpPr>
        <p:spPr>
          <a:xfrm>
            <a:off x="3978132" y="8842029"/>
            <a:ext cx="3043343" cy="465455"/>
          </a:xfrm>
          <a:prstGeom prst="rect">
            <a:avLst/>
          </a:prstGeom>
        </p:spPr>
        <p:txBody>
          <a:bodyPr vert="horz" lIns="93324" tIns="46662" rIns="93324" bIns="46662" rtlCol="0" anchor="b"/>
          <a:lstStyle>
            <a:lvl1pPr algn="r">
              <a:defRPr sz="1200"/>
            </a:lvl1pPr>
          </a:lstStyle>
          <a:p>
            <a:fld id="{7941C228-45F2-4BE7-8DD1-C2994D3BBA8A}" type="slidenum">
              <a:rPr lang="en-US" smtClean="0"/>
              <a:pPr/>
              <a:t>‹#›</a:t>
            </a:fld>
            <a:endParaRPr lang="en-US"/>
          </a:p>
        </p:txBody>
      </p:sp>
    </p:spTree>
    <p:extLst>
      <p:ext uri="{BB962C8B-B14F-4D97-AF65-F5344CB8AC3E}">
        <p14:creationId xmlns:p14="http://schemas.microsoft.com/office/powerpoint/2010/main" val="1996053415"/>
      </p:ext>
    </p:extLst>
  </p:cSld>
  <p:clrMap bg1="lt1" tx1="dk1" bg2="lt2" tx2="dk2" accent1="accent1" accent2="accent2" accent3="accent3" accent4="accent4" accent5="accent5" accent6="accent6" hlink="hlink" folHlink="folHlink"/>
  <p:notesStyle>
    <a:lvl1pPr marL="0" algn="l" defTabSz="1463040" rtl="0" eaLnBrk="1" latinLnBrk="0" hangingPunct="1">
      <a:defRPr sz="1900" kern="1200">
        <a:solidFill>
          <a:schemeClr val="tx1"/>
        </a:solidFill>
        <a:latin typeface="+mn-lt"/>
        <a:ea typeface="+mn-ea"/>
        <a:cs typeface="+mn-cs"/>
      </a:defRPr>
    </a:lvl1pPr>
    <a:lvl2pPr marL="731520" algn="l" defTabSz="1463040" rtl="0" eaLnBrk="1" latinLnBrk="0" hangingPunct="1">
      <a:defRPr sz="1900" kern="1200">
        <a:solidFill>
          <a:schemeClr val="tx1"/>
        </a:solidFill>
        <a:latin typeface="+mn-lt"/>
        <a:ea typeface="+mn-ea"/>
        <a:cs typeface="+mn-cs"/>
      </a:defRPr>
    </a:lvl2pPr>
    <a:lvl3pPr marL="1463040" algn="l" defTabSz="1463040" rtl="0" eaLnBrk="1" latinLnBrk="0" hangingPunct="1">
      <a:defRPr sz="1900" kern="1200">
        <a:solidFill>
          <a:schemeClr val="tx1"/>
        </a:solidFill>
        <a:latin typeface="+mn-lt"/>
        <a:ea typeface="+mn-ea"/>
        <a:cs typeface="+mn-cs"/>
      </a:defRPr>
    </a:lvl3pPr>
    <a:lvl4pPr marL="2194560" algn="l" defTabSz="1463040" rtl="0" eaLnBrk="1" latinLnBrk="0" hangingPunct="1">
      <a:defRPr sz="1900" kern="1200">
        <a:solidFill>
          <a:schemeClr val="tx1"/>
        </a:solidFill>
        <a:latin typeface="+mn-lt"/>
        <a:ea typeface="+mn-ea"/>
        <a:cs typeface="+mn-cs"/>
      </a:defRPr>
    </a:lvl4pPr>
    <a:lvl5pPr marL="2926080" algn="l" defTabSz="1463040" rtl="0" eaLnBrk="1" latinLnBrk="0" hangingPunct="1">
      <a:defRPr sz="1900" kern="1200">
        <a:solidFill>
          <a:schemeClr val="tx1"/>
        </a:solidFill>
        <a:latin typeface="+mn-lt"/>
        <a:ea typeface="+mn-ea"/>
        <a:cs typeface="+mn-cs"/>
      </a:defRPr>
    </a:lvl5pPr>
    <a:lvl6pPr marL="3657600" algn="l" defTabSz="1463040" rtl="0" eaLnBrk="1" latinLnBrk="0" hangingPunct="1">
      <a:defRPr sz="1900" kern="1200">
        <a:solidFill>
          <a:schemeClr val="tx1"/>
        </a:solidFill>
        <a:latin typeface="+mn-lt"/>
        <a:ea typeface="+mn-ea"/>
        <a:cs typeface="+mn-cs"/>
      </a:defRPr>
    </a:lvl6pPr>
    <a:lvl7pPr marL="4389120" algn="l" defTabSz="1463040" rtl="0" eaLnBrk="1" latinLnBrk="0" hangingPunct="1">
      <a:defRPr sz="1900" kern="1200">
        <a:solidFill>
          <a:schemeClr val="tx1"/>
        </a:solidFill>
        <a:latin typeface="+mn-lt"/>
        <a:ea typeface="+mn-ea"/>
        <a:cs typeface="+mn-cs"/>
      </a:defRPr>
    </a:lvl7pPr>
    <a:lvl8pPr marL="5120640" algn="l" defTabSz="1463040" rtl="0" eaLnBrk="1" latinLnBrk="0" hangingPunct="1">
      <a:defRPr sz="1900" kern="1200">
        <a:solidFill>
          <a:schemeClr val="tx1"/>
        </a:solidFill>
        <a:latin typeface="+mn-lt"/>
        <a:ea typeface="+mn-ea"/>
        <a:cs typeface="+mn-cs"/>
      </a:defRPr>
    </a:lvl8pPr>
    <a:lvl9pPr marL="5852160" algn="l" defTabSz="1463040" rtl="0" eaLnBrk="1" latinLnBrk="0" hangingPunct="1">
      <a:defRPr sz="19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Now that we’ve done the calculation and simulation let’s set up the hardware and measure the performance.  First set the jumpers on the PLABS hardware as shown.  In this experiment,</a:t>
            </a:r>
            <a:r>
              <a:rPr lang="en-US" baseline="0" dirty="0" smtClean="0"/>
              <a:t> no external signal source is required as the PLABS board has an on board precision DC source.</a:t>
            </a:r>
            <a:r>
              <a:rPr lang="en-US" dirty="0" smtClean="0"/>
              <a:t>  Next plug the PHI into the PLABS channel</a:t>
            </a:r>
            <a:r>
              <a:rPr lang="en-US" baseline="0" dirty="0" smtClean="0"/>
              <a:t> 2 connection and install the OPA320_Noise1 coupon board into the channel 2 socket. Finally plug the USB cables into your computer.  When connecting the USB cable to the computer an LED on the PHI should blink.  Let’s pause for a moment to set the jumpers and connect the USB cable.</a:t>
            </a:r>
            <a:endParaRPr lang="en-US" dirty="0"/>
          </a:p>
        </p:txBody>
      </p:sp>
      <p:sp>
        <p:nvSpPr>
          <p:cNvPr id="4" name="Slide Number Placeholder 3"/>
          <p:cNvSpPr>
            <a:spLocks noGrp="1"/>
          </p:cNvSpPr>
          <p:nvPr>
            <p:ph type="sldNum" sz="quarter" idx="10"/>
          </p:nvPr>
        </p:nvSpPr>
        <p:spPr/>
        <p:txBody>
          <a:bodyPr/>
          <a:lstStyle/>
          <a:p>
            <a:fld id="{7941C228-45F2-4BE7-8DD1-C2994D3BBA8A}" type="slidenum">
              <a:rPr lang="en-US" smtClean="0"/>
              <a:pPr/>
              <a:t>1</a:t>
            </a:fld>
            <a:endParaRPr lang="en-US"/>
          </a:p>
        </p:txBody>
      </p:sp>
    </p:spTree>
    <p:extLst>
      <p:ext uri="{BB962C8B-B14F-4D97-AF65-F5344CB8AC3E}">
        <p14:creationId xmlns:p14="http://schemas.microsoft.com/office/powerpoint/2010/main" val="39745610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This</a:t>
            </a:r>
            <a:r>
              <a:rPr lang="en-US" baseline="0" dirty="0" smtClean="0"/>
              <a:t> table summarizes the calculated, simulated, and measured results for this experiment.  Your measured results should be close to the example measurement, but you may see some difference.  Remember, to translate Sigma to an RMS noise voltage you multiply by the LSB bit width.  Comparing the total simulated noise to the example measurement shows that the two numbers compare very well.  Remember, there are many factors that impact noise, so you should not expect the results to match exactly.  Pause now and fill in your measurements.</a:t>
            </a:r>
            <a:endParaRPr lang="en-US" dirty="0"/>
          </a:p>
        </p:txBody>
      </p:sp>
      <p:sp>
        <p:nvSpPr>
          <p:cNvPr id="4" name="Slide Number Placeholder 3"/>
          <p:cNvSpPr>
            <a:spLocks noGrp="1"/>
          </p:cNvSpPr>
          <p:nvPr>
            <p:ph type="sldNum" sz="quarter" idx="10"/>
          </p:nvPr>
        </p:nvSpPr>
        <p:spPr/>
        <p:txBody>
          <a:bodyPr/>
          <a:lstStyle/>
          <a:p>
            <a:fld id="{7941C228-45F2-4BE7-8DD1-C2994D3BBA8A}" type="slidenum">
              <a:rPr lang="en-US" smtClean="0"/>
              <a:pPr/>
              <a:t>2</a:t>
            </a:fld>
            <a:endParaRPr lang="en-US"/>
          </a:p>
        </p:txBody>
      </p:sp>
    </p:spTree>
    <p:extLst>
      <p:ext uri="{BB962C8B-B14F-4D97-AF65-F5344CB8AC3E}">
        <p14:creationId xmlns:p14="http://schemas.microsoft.com/office/powerpoint/2010/main" val="189609313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3.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4.jpe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548640" y="2331731"/>
            <a:ext cx="13533120" cy="1764030"/>
          </a:xfrm>
        </p:spPr>
        <p:txBody>
          <a:bodyPr/>
          <a:lstStyle>
            <a:lvl1pPr>
              <a:defRPr sz="5300">
                <a:solidFill>
                  <a:schemeClr val="tx2"/>
                </a:solidFill>
              </a:defRPr>
            </a:lvl1pPr>
          </a:lstStyle>
          <a:p>
            <a:r>
              <a:rPr lang="en-US" dirty="0"/>
              <a:t>Click to edit Master title style</a:t>
            </a:r>
          </a:p>
        </p:txBody>
      </p:sp>
      <p:sp>
        <p:nvSpPr>
          <p:cNvPr id="3075" name="Rectangle 3"/>
          <p:cNvSpPr>
            <a:spLocks noGrp="1" noChangeArrowheads="1"/>
          </p:cNvSpPr>
          <p:nvPr>
            <p:ph type="subTitle" idx="1"/>
          </p:nvPr>
        </p:nvSpPr>
        <p:spPr>
          <a:xfrm>
            <a:off x="548640" y="4438654"/>
            <a:ext cx="13533120" cy="1783080"/>
          </a:xfrm>
          <a:ln/>
        </p:spPr>
        <p:txBody>
          <a:bodyPr/>
          <a:lstStyle>
            <a:lvl1pPr marL="0" indent="0">
              <a:buFontTx/>
              <a:buNone/>
              <a:defRPr b="1"/>
            </a:lvl1pPr>
          </a:lstStyle>
          <a:p>
            <a:r>
              <a:rPr lang="en-US"/>
              <a:t>Click to edit Master subtitle style</a:t>
            </a:r>
          </a:p>
        </p:txBody>
      </p:sp>
      <p:sp>
        <p:nvSpPr>
          <p:cNvPr id="6" name="Rectangle 6"/>
          <p:cNvSpPr>
            <a:spLocks noGrp="1" noChangeArrowheads="1"/>
          </p:cNvSpPr>
          <p:nvPr>
            <p:ph type="sldNum" sz="quarter" idx="4"/>
          </p:nvPr>
        </p:nvSpPr>
        <p:spPr bwMode="auto">
          <a:xfrm>
            <a:off x="11145702" y="7713413"/>
            <a:ext cx="3413760" cy="247651"/>
          </a:xfrm>
          <a:prstGeom prst="rect">
            <a:avLst/>
          </a:prstGeom>
          <a:noFill/>
          <a:ln w="9525">
            <a:noFill/>
            <a:miter lim="800000"/>
            <a:headEnd/>
            <a:tailEnd/>
          </a:ln>
          <a:effectLst/>
        </p:spPr>
        <p:txBody>
          <a:bodyPr vert="horz" wrap="square" lIns="121886" tIns="60941" rIns="121886" bIns="60941" numCol="1" anchor="t" anchorCtr="0" compatLnSpc="1">
            <a:prstTxWarp prst="textNoShape">
              <a:avLst/>
            </a:prstTxWarp>
          </a:bodyPr>
          <a:lstStyle>
            <a:lvl1pPr algn="r">
              <a:defRPr sz="1100"/>
            </a:lvl1pPr>
          </a:lstStyle>
          <a:p>
            <a:pPr>
              <a:defRPr/>
            </a:pPr>
            <a:fld id="{B6C70261-DCF8-4A97-9502-E8EEF2364CDE}" type="slidenum">
              <a:rPr lang="en-US"/>
              <a:pPr>
                <a:defRPr/>
              </a:pPr>
              <a:t>‹#›</a:t>
            </a:fld>
            <a:endParaRPr lang="en-US"/>
          </a:p>
        </p:txBody>
      </p:sp>
    </p:spTree>
    <p:extLst>
      <p:ext uri="{BB962C8B-B14F-4D97-AF65-F5344CB8AC3E}">
        <p14:creationId xmlns:p14="http://schemas.microsoft.com/office/powerpoint/2010/main" val="295137500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ED430B41-3034-4777-B6DE-71856D985697}" type="slidenum">
              <a:rPr lang="en-US"/>
              <a:pPr>
                <a:defRPr/>
              </a:pPr>
              <a:t>‹#›</a:t>
            </a:fld>
            <a:endParaRPr lang="en-US"/>
          </a:p>
        </p:txBody>
      </p:sp>
    </p:spTree>
    <p:extLst>
      <p:ext uri="{BB962C8B-B14F-4D97-AF65-F5344CB8AC3E}">
        <p14:creationId xmlns:p14="http://schemas.microsoft.com/office/powerpoint/2010/main" val="16728739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31521" y="327661"/>
            <a:ext cx="4813301" cy="1394461"/>
          </a:xfrm>
        </p:spPr>
        <p:txBody>
          <a:bodyPr anchor="b"/>
          <a:lstStyle>
            <a:lvl1pPr algn="l">
              <a:defRPr sz="4300" b="1">
                <a:solidFill>
                  <a:schemeClr val="tx2"/>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5720080" y="327662"/>
            <a:ext cx="8178800" cy="7023736"/>
          </a:xfrm>
          <a:noFill/>
          <a:ln w="9525" algn="ctr">
            <a:noFill/>
            <a:miter lim="800000"/>
            <a:headEnd/>
            <a:tailEnd/>
          </a:ln>
        </p:spPr>
        <p:txBody>
          <a:bodyPr vert="horz" wrap="square" lIns="121886" tIns="60941" rIns="121886" bIns="60941" numCol="1" anchor="t" anchorCtr="0" compatLnSpc="1">
            <a:prstTxWarp prst="textNoShape">
              <a:avLst/>
            </a:prstTxWarp>
          </a:bodyPr>
          <a:lstStyle>
            <a:lvl1pPr algn="l" rtl="0" eaLnBrk="0" fontAlgn="base" hangingPunct="0">
              <a:spcAft>
                <a:spcPct val="0"/>
              </a:spcAft>
              <a:defRPr lang="en-US" sz="2700" smtClean="0">
                <a:solidFill>
                  <a:schemeClr val="tx1"/>
                </a:solidFill>
                <a:latin typeface="+mn-lt"/>
                <a:ea typeface="+mn-ea"/>
                <a:cs typeface="+mn-cs"/>
              </a:defRPr>
            </a:lvl1pPr>
            <a:lvl2pPr algn="l" rtl="0" eaLnBrk="0" fontAlgn="base" hangingPunct="0">
              <a:spcAft>
                <a:spcPct val="0"/>
              </a:spcAft>
              <a:defRPr lang="en-US" sz="2400" smtClean="0">
                <a:solidFill>
                  <a:schemeClr val="tx1"/>
                </a:solidFill>
                <a:latin typeface="+mn-lt"/>
                <a:ea typeface="+mn-ea"/>
                <a:cs typeface="+mn-cs"/>
              </a:defRPr>
            </a:lvl2pPr>
            <a:lvl3pPr algn="l" rtl="0" eaLnBrk="0" fontAlgn="base" hangingPunct="0">
              <a:spcAft>
                <a:spcPct val="0"/>
              </a:spcAft>
              <a:defRPr lang="en-US" sz="2400" smtClean="0">
                <a:solidFill>
                  <a:schemeClr val="tx1"/>
                </a:solidFill>
                <a:latin typeface="+mn-lt"/>
                <a:ea typeface="+mn-ea"/>
                <a:cs typeface="+mn-cs"/>
              </a:defRPr>
            </a:lvl3pPr>
            <a:lvl4pPr algn="l" rtl="0" eaLnBrk="0" fontAlgn="base" hangingPunct="0">
              <a:spcAft>
                <a:spcPct val="0"/>
              </a:spcAft>
              <a:defRPr lang="en-US" sz="2400" smtClean="0">
                <a:solidFill>
                  <a:schemeClr val="tx1"/>
                </a:solidFill>
                <a:latin typeface="+mn-lt"/>
                <a:ea typeface="+mn-ea"/>
                <a:cs typeface="+mn-cs"/>
              </a:defRPr>
            </a:lvl4pPr>
            <a:lvl5pPr algn="l" rtl="0" eaLnBrk="0" fontAlgn="base" hangingPunct="0">
              <a:spcAft>
                <a:spcPct val="0"/>
              </a:spcAft>
              <a:defRPr lang="en-US" sz="2400">
                <a:solidFill>
                  <a:schemeClr val="tx1"/>
                </a:solidFill>
                <a:latin typeface="+mn-lt"/>
                <a:ea typeface="+mn-ea"/>
                <a:cs typeface="+mn-cs"/>
              </a:defRPr>
            </a:lvl5pPr>
            <a:lvl6pPr>
              <a:defRPr sz="2700"/>
            </a:lvl6pPr>
            <a:lvl7pPr>
              <a:defRPr sz="2700"/>
            </a:lvl7pPr>
            <a:lvl8pPr>
              <a:defRPr sz="2700"/>
            </a:lvl8pPr>
            <a:lvl9pPr>
              <a:defRPr sz="27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731521" y="1722120"/>
            <a:ext cx="4813301" cy="5629277"/>
          </a:xfrm>
        </p:spPr>
        <p:txBody>
          <a:bodyPr/>
          <a:lstStyle>
            <a:lvl1pPr marL="0" indent="0">
              <a:buNone/>
              <a:defRPr sz="2700"/>
            </a:lvl1pPr>
            <a:lvl2pPr marL="609432" indent="0">
              <a:buNone/>
              <a:defRPr sz="1600"/>
            </a:lvl2pPr>
            <a:lvl3pPr marL="1218864" indent="0">
              <a:buNone/>
              <a:defRPr sz="1300"/>
            </a:lvl3pPr>
            <a:lvl4pPr marL="1828293" indent="0">
              <a:buNone/>
              <a:defRPr sz="1100"/>
            </a:lvl4pPr>
            <a:lvl5pPr marL="2437717" indent="0">
              <a:buNone/>
              <a:defRPr sz="1100"/>
            </a:lvl5pPr>
            <a:lvl6pPr marL="3047147" indent="0">
              <a:buNone/>
              <a:defRPr sz="1100"/>
            </a:lvl6pPr>
            <a:lvl7pPr marL="3656579" indent="0">
              <a:buNone/>
              <a:defRPr sz="1100"/>
            </a:lvl7pPr>
            <a:lvl8pPr marL="4266005" indent="0">
              <a:buNone/>
              <a:defRPr sz="1100"/>
            </a:lvl8pPr>
            <a:lvl9pPr marL="4875434" indent="0">
              <a:buNone/>
              <a:defRPr sz="1100"/>
            </a:lvl9pPr>
          </a:lstStyle>
          <a:p>
            <a:pPr lvl="0"/>
            <a:r>
              <a:rPr lang="en-US" dirty="0" smtClean="0"/>
              <a:t>Click to edit Master text styles</a:t>
            </a:r>
          </a:p>
        </p:txBody>
      </p:sp>
      <p:sp>
        <p:nvSpPr>
          <p:cNvPr id="5"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D9B97EEC-B5BC-42C5-B73F-31CC660D4D8A}" type="slidenum">
              <a:rPr lang="en-US"/>
              <a:pPr>
                <a:defRPr/>
              </a:pPr>
              <a:t>‹#›</a:t>
            </a:fld>
            <a:endParaRPr lang="en-US"/>
          </a:p>
        </p:txBody>
      </p:sp>
    </p:spTree>
    <p:extLst>
      <p:ext uri="{BB962C8B-B14F-4D97-AF65-F5344CB8AC3E}">
        <p14:creationId xmlns:p14="http://schemas.microsoft.com/office/powerpoint/2010/main" val="167784077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67661" y="5760721"/>
            <a:ext cx="8778240" cy="680085"/>
          </a:xfrm>
        </p:spPr>
        <p:txBody>
          <a:bodyPr anchor="b"/>
          <a:lstStyle>
            <a:lvl1pPr algn="l">
              <a:defRPr sz="3700" b="1">
                <a:solidFill>
                  <a:schemeClr val="tx2"/>
                </a:solidFill>
              </a:defRPr>
            </a:lvl1pPr>
          </a:lstStyle>
          <a:p>
            <a:r>
              <a:rPr lang="en-US" dirty="0" smtClean="0"/>
              <a:t>Click to edit Master title style</a:t>
            </a:r>
            <a:endParaRPr lang="en-US" dirty="0"/>
          </a:p>
        </p:txBody>
      </p:sp>
      <p:sp>
        <p:nvSpPr>
          <p:cNvPr id="3" name="Picture Placeholder 2"/>
          <p:cNvSpPr>
            <a:spLocks noGrp="1"/>
          </p:cNvSpPr>
          <p:nvPr>
            <p:ph type="pic" idx="1"/>
          </p:nvPr>
        </p:nvSpPr>
        <p:spPr>
          <a:xfrm>
            <a:off x="2867661" y="735331"/>
            <a:ext cx="8778240" cy="4937760"/>
          </a:xfrm>
        </p:spPr>
        <p:txBody>
          <a:bodyPr/>
          <a:lstStyle>
            <a:lvl1pPr marL="0" indent="0">
              <a:buNone/>
              <a:defRPr sz="4300"/>
            </a:lvl1pPr>
            <a:lvl2pPr marL="609432" indent="0">
              <a:buNone/>
              <a:defRPr sz="3700"/>
            </a:lvl2pPr>
            <a:lvl3pPr marL="1218864" indent="0">
              <a:buNone/>
              <a:defRPr sz="3200"/>
            </a:lvl3pPr>
            <a:lvl4pPr marL="1828293" indent="0">
              <a:buNone/>
              <a:defRPr sz="2700"/>
            </a:lvl4pPr>
            <a:lvl5pPr marL="2437717" indent="0">
              <a:buNone/>
              <a:defRPr sz="2700"/>
            </a:lvl5pPr>
            <a:lvl6pPr marL="3047147" indent="0">
              <a:buNone/>
              <a:defRPr sz="2700"/>
            </a:lvl6pPr>
            <a:lvl7pPr marL="3656579" indent="0">
              <a:buNone/>
              <a:defRPr sz="2700"/>
            </a:lvl7pPr>
            <a:lvl8pPr marL="4266005" indent="0">
              <a:buNone/>
              <a:defRPr sz="2700"/>
            </a:lvl8pPr>
            <a:lvl9pPr marL="4875434" indent="0">
              <a:buNone/>
              <a:defRPr sz="2700"/>
            </a:lvl9pPr>
          </a:lstStyle>
          <a:p>
            <a:pPr lvl="0"/>
            <a:endParaRPr lang="en-US" noProof="0" smtClean="0"/>
          </a:p>
        </p:txBody>
      </p:sp>
      <p:sp>
        <p:nvSpPr>
          <p:cNvPr id="4" name="Text Placeholder 3"/>
          <p:cNvSpPr>
            <a:spLocks noGrp="1"/>
          </p:cNvSpPr>
          <p:nvPr>
            <p:ph type="body" sz="half" idx="2"/>
          </p:nvPr>
        </p:nvSpPr>
        <p:spPr>
          <a:xfrm>
            <a:off x="2867661" y="6440806"/>
            <a:ext cx="8778240" cy="965835"/>
          </a:xfrm>
          <a:noFill/>
          <a:ln w="9525" algn="ctr">
            <a:noFill/>
            <a:miter lim="800000"/>
            <a:headEnd/>
            <a:tailEnd/>
          </a:ln>
        </p:spPr>
        <p:txBody>
          <a:bodyPr vert="horz" wrap="square" lIns="121886" tIns="60941" rIns="121886" bIns="60941" numCol="1" anchor="t" anchorCtr="0" compatLnSpc="1">
            <a:prstTxWarp prst="textNoShape">
              <a:avLst/>
            </a:prstTxWarp>
          </a:bodyPr>
          <a:lstStyle>
            <a:lvl1pPr marL="0" indent="0" algn="l" rtl="0" eaLnBrk="0" fontAlgn="base" hangingPunct="0">
              <a:spcAft>
                <a:spcPct val="0"/>
              </a:spcAft>
              <a:buNone/>
              <a:defRPr lang="en-US" sz="2700" smtClean="0">
                <a:solidFill>
                  <a:schemeClr val="tx1"/>
                </a:solidFill>
                <a:latin typeface="+mn-lt"/>
                <a:ea typeface="+mn-ea"/>
                <a:cs typeface="+mn-cs"/>
              </a:defRPr>
            </a:lvl1pPr>
            <a:lvl2pPr marL="609432" indent="0">
              <a:buNone/>
              <a:defRPr sz="1600"/>
            </a:lvl2pPr>
            <a:lvl3pPr marL="1218864" indent="0">
              <a:buNone/>
              <a:defRPr sz="1300"/>
            </a:lvl3pPr>
            <a:lvl4pPr marL="1828293" indent="0">
              <a:buNone/>
              <a:defRPr sz="1100"/>
            </a:lvl4pPr>
            <a:lvl5pPr marL="2437717" indent="0">
              <a:buNone/>
              <a:defRPr sz="1100"/>
            </a:lvl5pPr>
            <a:lvl6pPr marL="3047147" indent="0">
              <a:buNone/>
              <a:defRPr sz="1100"/>
            </a:lvl6pPr>
            <a:lvl7pPr marL="3656579" indent="0">
              <a:buNone/>
              <a:defRPr sz="1100"/>
            </a:lvl7pPr>
            <a:lvl8pPr marL="4266005" indent="0">
              <a:buNone/>
              <a:defRPr sz="1100"/>
            </a:lvl8pPr>
            <a:lvl9pPr marL="4875434" indent="0">
              <a:buNone/>
              <a:defRPr sz="1100"/>
            </a:lvl9pPr>
          </a:lstStyle>
          <a:p>
            <a:pPr lvl="0"/>
            <a:r>
              <a:rPr lang="en-US" smtClean="0"/>
              <a:t>Click to edit Master text styles</a:t>
            </a:r>
          </a:p>
        </p:txBody>
      </p:sp>
      <p:sp>
        <p:nvSpPr>
          <p:cNvPr id="5"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8E55F34B-1C25-4090-A4A7-9CEE84F430BB}" type="slidenum">
              <a:rPr lang="en-US"/>
              <a:pPr>
                <a:defRPr/>
              </a:pPr>
              <a:t>‹#›</a:t>
            </a:fld>
            <a:endParaRPr lang="en-US"/>
          </a:p>
        </p:txBody>
      </p:sp>
    </p:spTree>
    <p:extLst>
      <p:ext uri="{BB962C8B-B14F-4D97-AF65-F5344CB8AC3E}">
        <p14:creationId xmlns:p14="http://schemas.microsoft.com/office/powerpoint/2010/main" val="339772745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dirty="0"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34FE2BCE-81FD-49AD-8F3F-8C803C0A8918}" type="slidenum">
              <a:rPr lang="en-US"/>
              <a:pPr>
                <a:defRPr/>
              </a:pPr>
              <a:t>‹#›</a:t>
            </a:fld>
            <a:endParaRPr lang="en-US"/>
          </a:p>
        </p:txBody>
      </p:sp>
    </p:spTree>
    <p:extLst>
      <p:ext uri="{BB962C8B-B14F-4D97-AF65-F5344CB8AC3E}">
        <p14:creationId xmlns:p14="http://schemas.microsoft.com/office/powerpoint/2010/main" val="43454720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655302" y="171451"/>
            <a:ext cx="3426459" cy="6882765"/>
          </a:xfrm>
        </p:spPr>
        <p:txBody>
          <a:bodyPr vert="eaVert"/>
          <a:lstStyle>
            <a:lvl1pPr>
              <a:defRPr>
                <a:solidFill>
                  <a:schemeClr val="tx2"/>
                </a:solidFill>
              </a:defRPr>
            </a:lvl1pPr>
          </a:lstStyle>
          <a:p>
            <a:r>
              <a:rPr lang="en-US" dirty="0" smtClean="0"/>
              <a:t>Click to edit Master title style</a:t>
            </a:r>
            <a:endParaRPr lang="en-US" dirty="0"/>
          </a:p>
        </p:txBody>
      </p:sp>
      <p:sp>
        <p:nvSpPr>
          <p:cNvPr id="3" name="Vertical Text Placeholder 2"/>
          <p:cNvSpPr>
            <a:spLocks noGrp="1"/>
          </p:cNvSpPr>
          <p:nvPr>
            <p:ph type="body" orient="vert" idx="1"/>
          </p:nvPr>
        </p:nvSpPr>
        <p:spPr>
          <a:xfrm>
            <a:off x="370840" y="171451"/>
            <a:ext cx="10040621" cy="6882765"/>
          </a:xfrm>
        </p:spPr>
        <p:txBody>
          <a:bodyPr vert="eaVert"/>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9AB3E699-3BC5-4E82-A48B-54CC42B0E66D}" type="slidenum">
              <a:rPr lang="en-US"/>
              <a:pPr>
                <a:defRPr/>
              </a:pPr>
              <a:t>‹#›</a:t>
            </a:fld>
            <a:endParaRPr lang="en-US"/>
          </a:p>
        </p:txBody>
      </p:sp>
    </p:spTree>
    <p:extLst>
      <p:ext uri="{BB962C8B-B14F-4D97-AF65-F5344CB8AC3E}">
        <p14:creationId xmlns:p14="http://schemas.microsoft.com/office/powerpoint/2010/main" val="168922791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dirty="0" smtClean="0"/>
              <a:t>Click to edit Master title style</a:t>
            </a:r>
            <a:endParaRPr lang="en-US" dirty="0"/>
          </a:p>
        </p:txBody>
      </p:sp>
      <p:sp>
        <p:nvSpPr>
          <p:cNvPr id="4"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9AB3E699-3BC5-4E82-A48B-54CC42B0E66D}" type="slidenum">
              <a:rPr lang="en-US"/>
              <a:pPr>
                <a:defRPr/>
              </a:pPr>
              <a:t>‹#›</a:t>
            </a:fld>
            <a:endParaRPr lang="en-US"/>
          </a:p>
        </p:txBody>
      </p:sp>
    </p:spTree>
    <p:extLst>
      <p:ext uri="{BB962C8B-B14F-4D97-AF65-F5344CB8AC3E}">
        <p14:creationId xmlns:p14="http://schemas.microsoft.com/office/powerpoint/2010/main" val="640817465"/>
      </p:ext>
    </p:extLst>
  </p:cSld>
  <p:clrMapOvr>
    <a:masterClrMapping/>
  </p:clrMapOvr>
  <p:timing>
    <p:tnLst>
      <p:par>
        <p:cTn id="1" dur="indefinite" restart="never" nodeType="tmRoot"/>
      </p:par>
    </p:tnLst>
  </p:timing>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_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dirty="0" smtClean="0"/>
              <a:t>Click to edit Master title style</a:t>
            </a:r>
            <a:endParaRPr lang="en-US" dirty="0"/>
          </a:p>
        </p:txBody>
      </p:sp>
      <p:sp>
        <p:nvSpPr>
          <p:cNvPr id="4" name="Content Placeholder 2"/>
          <p:cNvSpPr>
            <a:spLocks noGrp="1"/>
          </p:cNvSpPr>
          <p:nvPr>
            <p:ph idx="1"/>
          </p:nvPr>
        </p:nvSpPr>
        <p:spPr>
          <a:xfrm>
            <a:off x="533406" y="1258169"/>
            <a:ext cx="13548360" cy="5935118"/>
          </a:xfrm>
        </p:spPr>
        <p:txBody>
          <a:bodyPr/>
          <a:lstStyle>
            <a:lvl1pPr>
              <a:spcBef>
                <a:spcPts val="1067"/>
              </a:spcBef>
              <a:defRPr/>
            </a:lvl1pPr>
            <a:lvl3pPr>
              <a:defRPr sz="2400"/>
            </a:lvl3pPr>
            <a:lvl4pPr>
              <a:defRPr sz="2400"/>
            </a:lvl4pPr>
            <a:lvl5pPr>
              <a:defRPr sz="2400"/>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p:txBody>
      </p:sp>
      <p:sp>
        <p:nvSpPr>
          <p:cNvPr id="6"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9AB3E699-3BC5-4E82-A48B-54CC42B0E66D}" type="slidenum">
              <a:rPr lang="en-US"/>
              <a:pPr>
                <a:defRPr/>
              </a:pPr>
              <a:t>‹#›</a:t>
            </a:fld>
            <a:endParaRPr lang="en-US"/>
          </a:p>
        </p:txBody>
      </p:sp>
    </p:spTree>
    <p:extLst>
      <p:ext uri="{BB962C8B-B14F-4D97-AF65-F5344CB8AC3E}">
        <p14:creationId xmlns:p14="http://schemas.microsoft.com/office/powerpoint/2010/main" val="3804080861"/>
      </p:ext>
    </p:extLst>
  </p:cSld>
  <p:clrMapOvr>
    <a:masterClrMapping/>
  </p:clrMapOvr>
  <p:timing>
    <p:tnLst>
      <p:par>
        <p:cTn id="1" dur="indefinite" restart="never" nodeType="tmRoot"/>
      </p:par>
    </p:tnLst>
  </p:timing>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_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dirty="0" smtClean="0"/>
              <a:t>Click to edit Master title style</a:t>
            </a:r>
            <a:endParaRPr lang="en-US" dirty="0"/>
          </a:p>
        </p:txBody>
      </p:sp>
      <p:sp>
        <p:nvSpPr>
          <p:cNvPr id="4" name="Content Placeholder 2"/>
          <p:cNvSpPr>
            <a:spLocks noGrp="1"/>
          </p:cNvSpPr>
          <p:nvPr>
            <p:ph idx="1"/>
          </p:nvPr>
        </p:nvSpPr>
        <p:spPr>
          <a:xfrm>
            <a:off x="533406" y="1258169"/>
            <a:ext cx="13548360" cy="5935118"/>
          </a:xfrm>
        </p:spPr>
        <p:txBody>
          <a:bodyPr/>
          <a:lstStyle>
            <a:lvl1pPr>
              <a:spcBef>
                <a:spcPts val="1067"/>
              </a:spcBef>
              <a:defRPr/>
            </a:lvl1pPr>
            <a:lvl3pPr>
              <a:defRPr sz="2400"/>
            </a:lvl3pPr>
            <a:lvl4pPr>
              <a:defRPr sz="2400"/>
            </a:lvl4pPr>
            <a:lvl5pPr>
              <a:defRPr sz="2400"/>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p:txBody>
      </p:sp>
      <p:sp>
        <p:nvSpPr>
          <p:cNvPr id="6"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9AB3E699-3BC5-4E82-A48B-54CC42B0E66D}" type="slidenum">
              <a:rPr lang="en-US"/>
              <a:pPr>
                <a:defRPr/>
              </a:pPr>
              <a:t>‹#›</a:t>
            </a:fld>
            <a:endParaRPr lang="en-US"/>
          </a:p>
        </p:txBody>
      </p:sp>
    </p:spTree>
    <p:extLst>
      <p:ext uri="{BB962C8B-B14F-4D97-AF65-F5344CB8AC3E}">
        <p14:creationId xmlns:p14="http://schemas.microsoft.com/office/powerpoint/2010/main" val="3969237961"/>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2_Title Slide">
    <p:spTree>
      <p:nvGrpSpPr>
        <p:cNvPr id="1" name=""/>
        <p:cNvGrpSpPr/>
        <p:nvPr/>
      </p:nvGrpSpPr>
      <p:grpSpPr>
        <a:xfrm>
          <a:off x="0" y="0"/>
          <a:ext cx="0" cy="0"/>
          <a:chOff x="0" y="0"/>
          <a:chExt cx="0" cy="0"/>
        </a:xfrm>
      </p:grpSpPr>
      <p:pic>
        <p:nvPicPr>
          <p:cNvPr id="4" name="Picture 6" descr="selected_powerpoint_bg_2.jpg"/>
          <p:cNvPicPr>
            <a:picLocks noChangeAspect="1"/>
          </p:cNvPicPr>
          <p:nvPr/>
        </p:nvPicPr>
        <p:blipFill>
          <a:blip r:embed="rId2" cstate="print"/>
          <a:srcRect/>
          <a:stretch>
            <a:fillRect/>
          </a:stretch>
        </p:blipFill>
        <p:spPr bwMode="auto">
          <a:xfrm>
            <a:off x="0" y="0"/>
            <a:ext cx="14630400" cy="8229600"/>
          </a:xfrm>
          <a:prstGeom prst="rect">
            <a:avLst/>
          </a:prstGeom>
          <a:noFill/>
          <a:ln w="9525">
            <a:noFill/>
            <a:miter lim="800000"/>
            <a:headEnd/>
            <a:tailEnd/>
          </a:ln>
        </p:spPr>
      </p:pic>
      <p:sp>
        <p:nvSpPr>
          <p:cNvPr id="3074" name="Rectangle 2"/>
          <p:cNvSpPr>
            <a:spLocks noGrp="1" noChangeArrowheads="1"/>
          </p:cNvSpPr>
          <p:nvPr>
            <p:ph type="ctrTitle"/>
          </p:nvPr>
        </p:nvSpPr>
        <p:spPr>
          <a:xfrm>
            <a:off x="548640" y="2331721"/>
            <a:ext cx="13533120" cy="1764030"/>
          </a:xfrm>
        </p:spPr>
        <p:txBody>
          <a:bodyPr/>
          <a:lstStyle>
            <a:lvl1pPr>
              <a:defRPr sz="6400">
                <a:solidFill>
                  <a:schemeClr val="tx2"/>
                </a:solidFill>
              </a:defRPr>
            </a:lvl1pPr>
          </a:lstStyle>
          <a:p>
            <a:r>
              <a:rPr lang="en-US" smtClean="0"/>
              <a:t>Click to edit Master title style</a:t>
            </a:r>
            <a:endParaRPr lang="en-US" dirty="0"/>
          </a:p>
        </p:txBody>
      </p:sp>
      <p:sp>
        <p:nvSpPr>
          <p:cNvPr id="3075" name="Rectangle 3"/>
          <p:cNvSpPr>
            <a:spLocks noGrp="1" noChangeArrowheads="1"/>
          </p:cNvSpPr>
          <p:nvPr>
            <p:ph type="subTitle" idx="1"/>
          </p:nvPr>
        </p:nvSpPr>
        <p:spPr>
          <a:xfrm>
            <a:off x="548640" y="4438650"/>
            <a:ext cx="13533120" cy="1783080"/>
          </a:xfrm>
          <a:ln/>
        </p:spPr>
        <p:txBody>
          <a:bodyPr/>
          <a:lstStyle>
            <a:lvl1pPr marL="0" indent="0">
              <a:buFontTx/>
              <a:buNone/>
              <a:defRPr b="1"/>
            </a:lvl1pPr>
          </a:lstStyle>
          <a:p>
            <a:r>
              <a:rPr lang="en-US" smtClean="0"/>
              <a:t>Click to edit Master subtitle style</a:t>
            </a:r>
            <a:endParaRPr lang="en-US"/>
          </a:p>
        </p:txBody>
      </p:sp>
      <p:sp>
        <p:nvSpPr>
          <p:cNvPr id="10" name="Rectangle 9"/>
          <p:cNvSpPr/>
          <p:nvPr userDrawn="1"/>
        </p:nvSpPr>
        <p:spPr>
          <a:xfrm>
            <a:off x="6" y="7589520"/>
            <a:ext cx="14086840" cy="54864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lIns="121886" tIns="60941" rIns="121886" bIns="60941" rtlCol="0" anchor="ctr"/>
          <a:lstStyle/>
          <a:p>
            <a:pPr algn="ctr"/>
            <a:endParaRPr lang="en-US"/>
          </a:p>
        </p:txBody>
      </p:sp>
      <p:sp>
        <p:nvSpPr>
          <p:cNvPr id="11" name="Rectangle 10"/>
          <p:cNvSpPr/>
          <p:nvPr userDrawn="1"/>
        </p:nvSpPr>
        <p:spPr>
          <a:xfrm>
            <a:off x="67056" y="7589520"/>
            <a:ext cx="13984224" cy="54864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lIns="121886" tIns="60941" rIns="121886" bIns="60941" rtlCol="0" anchor="ctr"/>
          <a:lstStyle/>
          <a:p>
            <a:pPr algn="ctr"/>
            <a:endParaRPr lang="en-US"/>
          </a:p>
        </p:txBody>
      </p:sp>
      <p:sp>
        <p:nvSpPr>
          <p:cNvPr id="12" name="Rectangle 11"/>
          <p:cNvSpPr/>
          <p:nvPr userDrawn="1"/>
        </p:nvSpPr>
        <p:spPr>
          <a:xfrm>
            <a:off x="0" y="7531101"/>
            <a:ext cx="14122400" cy="621792"/>
          </a:xfrm>
          <a:prstGeom prst="rect">
            <a:avLst/>
          </a:prstGeom>
          <a:solidFill>
            <a:schemeClr val="bg1"/>
          </a:solidFill>
          <a:ln w="9525">
            <a:solidFill>
              <a:srgbClr val="AAAAAA"/>
            </a:solidFill>
          </a:ln>
        </p:spPr>
        <p:style>
          <a:lnRef idx="2">
            <a:schemeClr val="accent1">
              <a:shade val="50000"/>
            </a:schemeClr>
          </a:lnRef>
          <a:fillRef idx="1">
            <a:schemeClr val="accent1"/>
          </a:fillRef>
          <a:effectRef idx="0">
            <a:schemeClr val="accent1"/>
          </a:effectRef>
          <a:fontRef idx="minor">
            <a:schemeClr val="lt1"/>
          </a:fontRef>
        </p:style>
        <p:txBody>
          <a:bodyPr lIns="146304" tIns="73152" rIns="146304" bIns="73152" rtlCol="0" anchor="ctr"/>
          <a:lstStyle/>
          <a:p>
            <a:pPr algn="ctr"/>
            <a:endParaRPr lang="en-US"/>
          </a:p>
        </p:txBody>
      </p:sp>
      <p:pic>
        <p:nvPicPr>
          <p:cNvPr id="15" name="Picture 27" descr="ti_logo_powerpoint_1_line.png"/>
          <p:cNvPicPr>
            <a:picLocks noChangeAspect="1"/>
          </p:cNvPicPr>
          <p:nvPr userDrawn="1"/>
        </p:nvPicPr>
        <p:blipFill>
          <a:blip r:embed="rId3" cstate="print"/>
          <a:srcRect/>
          <a:stretch>
            <a:fillRect/>
          </a:stretch>
        </p:blipFill>
        <p:spPr bwMode="auto">
          <a:xfrm>
            <a:off x="11457517" y="7689851"/>
            <a:ext cx="2499782" cy="309034"/>
          </a:xfrm>
          <a:prstGeom prst="rect">
            <a:avLst/>
          </a:prstGeom>
          <a:noFill/>
          <a:ln w="9525">
            <a:noFill/>
            <a:miter lim="800000"/>
            <a:headEnd/>
            <a:tailEnd/>
          </a:ln>
        </p:spPr>
      </p:pic>
      <p:sp>
        <p:nvSpPr>
          <p:cNvPr id="8" name="Rectangle 6"/>
          <p:cNvSpPr>
            <a:spLocks noGrp="1" noChangeArrowheads="1"/>
          </p:cNvSpPr>
          <p:nvPr>
            <p:ph type="sldNum" sz="quarter" idx="4"/>
          </p:nvPr>
        </p:nvSpPr>
        <p:spPr bwMode="auto">
          <a:xfrm>
            <a:off x="11145702" y="7713413"/>
            <a:ext cx="3413760" cy="247651"/>
          </a:xfrm>
          <a:prstGeom prst="rect">
            <a:avLst/>
          </a:prstGeom>
          <a:noFill/>
          <a:ln w="9525">
            <a:noFill/>
            <a:miter lim="800000"/>
            <a:headEnd/>
            <a:tailEnd/>
          </a:ln>
          <a:effectLst/>
        </p:spPr>
        <p:txBody>
          <a:bodyPr vert="horz" wrap="square" lIns="121886" tIns="60941" rIns="121886" bIns="60941" numCol="1" anchor="t" anchorCtr="0" compatLnSpc="1">
            <a:prstTxWarp prst="textNoShape">
              <a:avLst/>
            </a:prstTxWarp>
          </a:bodyPr>
          <a:lstStyle>
            <a:lvl1pPr algn="r">
              <a:defRPr sz="1100"/>
            </a:lvl1pPr>
          </a:lstStyle>
          <a:p>
            <a:pPr>
              <a:defRPr/>
            </a:pPr>
            <a:fld id="{B6C70261-DCF8-4A97-9502-E8EEF2364CDE}" type="slidenum">
              <a:rPr lang="en-US"/>
              <a:pPr>
                <a:defRPr/>
              </a:pPr>
              <a:t>‹#›</a:t>
            </a:fld>
            <a:endParaRPr lang="en-US" dirty="0"/>
          </a:p>
        </p:txBody>
      </p:sp>
    </p:spTree>
    <p:extLst>
      <p:ext uri="{BB962C8B-B14F-4D97-AF65-F5344CB8AC3E}">
        <p14:creationId xmlns:p14="http://schemas.microsoft.com/office/powerpoint/2010/main" val="4142359124"/>
      </p:ext>
    </p:extLst>
  </p:cSld>
  <p:clrMapOvr>
    <a:overrideClrMapping bg1="lt1" tx1="dk1" bg2="lt2" tx2="dk2" accent1="accent1" accent2="accent2" accent3="accent3" accent4="accent4" accent5="accent5" accent6="accent6" hlink="hlink" folHlink="folHlink"/>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itle" preserve="1">
  <p:cSld name="1_Title Slide">
    <p:spTree>
      <p:nvGrpSpPr>
        <p:cNvPr id="1" name=""/>
        <p:cNvGrpSpPr/>
        <p:nvPr/>
      </p:nvGrpSpPr>
      <p:grpSpPr>
        <a:xfrm>
          <a:off x="0" y="0"/>
          <a:ext cx="0" cy="0"/>
          <a:chOff x="0" y="0"/>
          <a:chExt cx="0" cy="0"/>
        </a:xfrm>
      </p:grpSpPr>
      <p:pic>
        <p:nvPicPr>
          <p:cNvPr id="6" name="Picture 5" descr="Classroom_ppt.jpg"/>
          <p:cNvPicPr>
            <a:picLocks noChangeAspect="1"/>
          </p:cNvPicPr>
          <p:nvPr userDrawn="1"/>
        </p:nvPicPr>
        <p:blipFill>
          <a:blip r:embed="rId2" cstate="print">
            <a:extLst>
              <a:ext uri="{28A0092B-C50C-407E-A947-70E740481C1C}">
                <a14:useLocalDpi xmlns:a14="http://schemas.microsoft.com/office/drawing/2010/main" val="0"/>
              </a:ext>
            </a:extLst>
          </a:blip>
          <a:stretch>
            <a:fillRect/>
          </a:stretch>
        </p:blipFill>
        <p:spPr>
          <a:xfrm>
            <a:off x="0" y="0"/>
            <a:ext cx="14630400" cy="8229600"/>
          </a:xfrm>
          <a:prstGeom prst="rect">
            <a:avLst/>
          </a:prstGeom>
        </p:spPr>
      </p:pic>
      <p:sp>
        <p:nvSpPr>
          <p:cNvPr id="3074" name="Rectangle 2"/>
          <p:cNvSpPr>
            <a:spLocks noGrp="1" noChangeArrowheads="1"/>
          </p:cNvSpPr>
          <p:nvPr>
            <p:ph type="ctrTitle"/>
          </p:nvPr>
        </p:nvSpPr>
        <p:spPr>
          <a:xfrm>
            <a:off x="548640" y="2331721"/>
            <a:ext cx="13533120" cy="1764030"/>
          </a:xfrm>
        </p:spPr>
        <p:txBody>
          <a:bodyPr/>
          <a:lstStyle>
            <a:lvl1pPr>
              <a:defRPr sz="6400">
                <a:solidFill>
                  <a:schemeClr val="tx2"/>
                </a:solidFill>
              </a:defRPr>
            </a:lvl1pPr>
          </a:lstStyle>
          <a:p>
            <a:r>
              <a:rPr lang="en-US" smtClean="0"/>
              <a:t>Click to edit Master title style</a:t>
            </a:r>
            <a:endParaRPr lang="en-US" dirty="0"/>
          </a:p>
        </p:txBody>
      </p:sp>
      <p:sp>
        <p:nvSpPr>
          <p:cNvPr id="3075" name="Rectangle 3"/>
          <p:cNvSpPr>
            <a:spLocks noGrp="1" noChangeArrowheads="1"/>
          </p:cNvSpPr>
          <p:nvPr>
            <p:ph type="subTitle" idx="1"/>
          </p:nvPr>
        </p:nvSpPr>
        <p:spPr>
          <a:xfrm>
            <a:off x="548640" y="4438650"/>
            <a:ext cx="13533120" cy="1783080"/>
          </a:xfrm>
          <a:ln/>
        </p:spPr>
        <p:txBody>
          <a:bodyPr/>
          <a:lstStyle>
            <a:lvl1pPr marL="0" indent="0">
              <a:buFontTx/>
              <a:buNone/>
              <a:defRPr b="1"/>
            </a:lvl1pPr>
          </a:lstStyle>
          <a:p>
            <a:r>
              <a:rPr lang="en-US" smtClean="0"/>
              <a:t>Click to edit Master subtitle style</a:t>
            </a:r>
            <a:endParaRPr lang="en-US"/>
          </a:p>
        </p:txBody>
      </p:sp>
      <p:sp>
        <p:nvSpPr>
          <p:cNvPr id="16" name="Rectangle 15"/>
          <p:cNvSpPr/>
          <p:nvPr userDrawn="1"/>
        </p:nvSpPr>
        <p:spPr>
          <a:xfrm>
            <a:off x="6" y="7589520"/>
            <a:ext cx="14086840" cy="54864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lIns="121886" tIns="60941" rIns="121886" bIns="60941" rtlCol="0" anchor="ctr"/>
          <a:lstStyle/>
          <a:p>
            <a:pPr algn="ctr"/>
            <a:endParaRPr lang="en-US"/>
          </a:p>
        </p:txBody>
      </p:sp>
      <p:sp>
        <p:nvSpPr>
          <p:cNvPr id="17" name="Rectangle 16"/>
          <p:cNvSpPr/>
          <p:nvPr userDrawn="1"/>
        </p:nvSpPr>
        <p:spPr>
          <a:xfrm>
            <a:off x="67056" y="7589520"/>
            <a:ext cx="13984224" cy="54864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lIns="121886" tIns="60941" rIns="121886" bIns="60941" rtlCol="0" anchor="ctr"/>
          <a:lstStyle/>
          <a:p>
            <a:pPr algn="ctr"/>
            <a:endParaRPr lang="en-US"/>
          </a:p>
        </p:txBody>
      </p:sp>
      <p:sp>
        <p:nvSpPr>
          <p:cNvPr id="18" name="Rectangle 17"/>
          <p:cNvSpPr/>
          <p:nvPr userDrawn="1"/>
        </p:nvSpPr>
        <p:spPr>
          <a:xfrm>
            <a:off x="0" y="7531101"/>
            <a:ext cx="14122400" cy="621792"/>
          </a:xfrm>
          <a:prstGeom prst="rect">
            <a:avLst/>
          </a:prstGeom>
          <a:solidFill>
            <a:schemeClr val="bg1"/>
          </a:solidFill>
          <a:ln w="9525">
            <a:solidFill>
              <a:srgbClr val="AAAAAA"/>
            </a:solidFill>
          </a:ln>
        </p:spPr>
        <p:style>
          <a:lnRef idx="2">
            <a:schemeClr val="accent1">
              <a:shade val="50000"/>
            </a:schemeClr>
          </a:lnRef>
          <a:fillRef idx="1">
            <a:schemeClr val="accent1"/>
          </a:fillRef>
          <a:effectRef idx="0">
            <a:schemeClr val="accent1"/>
          </a:effectRef>
          <a:fontRef idx="minor">
            <a:schemeClr val="lt1"/>
          </a:fontRef>
        </p:style>
        <p:txBody>
          <a:bodyPr lIns="146304" tIns="73152" rIns="146304" bIns="73152" rtlCol="0" anchor="ctr"/>
          <a:lstStyle/>
          <a:p>
            <a:pPr algn="ctr"/>
            <a:endParaRPr lang="en-US"/>
          </a:p>
        </p:txBody>
      </p:sp>
      <p:pic>
        <p:nvPicPr>
          <p:cNvPr id="14" name="Picture 27" descr="ti_logo_powerpoint_1_line.png"/>
          <p:cNvPicPr>
            <a:picLocks noChangeAspect="1"/>
          </p:cNvPicPr>
          <p:nvPr userDrawn="1"/>
        </p:nvPicPr>
        <p:blipFill>
          <a:blip r:embed="rId3" cstate="print"/>
          <a:srcRect/>
          <a:stretch>
            <a:fillRect/>
          </a:stretch>
        </p:blipFill>
        <p:spPr bwMode="auto">
          <a:xfrm>
            <a:off x="11457517" y="7689851"/>
            <a:ext cx="2499782" cy="309034"/>
          </a:xfrm>
          <a:prstGeom prst="rect">
            <a:avLst/>
          </a:prstGeom>
          <a:noFill/>
          <a:ln w="9525">
            <a:noFill/>
            <a:miter lim="800000"/>
            <a:headEnd/>
            <a:tailEnd/>
          </a:ln>
        </p:spPr>
      </p:pic>
      <p:sp>
        <p:nvSpPr>
          <p:cNvPr id="11" name="Rectangle 6"/>
          <p:cNvSpPr>
            <a:spLocks noGrp="1" noChangeArrowheads="1"/>
          </p:cNvSpPr>
          <p:nvPr>
            <p:ph type="sldNum" sz="quarter" idx="4"/>
          </p:nvPr>
        </p:nvSpPr>
        <p:spPr bwMode="auto">
          <a:xfrm>
            <a:off x="11145702" y="7713413"/>
            <a:ext cx="3413760" cy="247651"/>
          </a:xfrm>
          <a:prstGeom prst="rect">
            <a:avLst/>
          </a:prstGeom>
          <a:noFill/>
          <a:ln w="9525">
            <a:noFill/>
            <a:miter lim="800000"/>
            <a:headEnd/>
            <a:tailEnd/>
          </a:ln>
          <a:effectLst/>
        </p:spPr>
        <p:txBody>
          <a:bodyPr vert="horz" wrap="square" lIns="121886" tIns="60941" rIns="121886" bIns="60941" numCol="1" anchor="t" anchorCtr="0" compatLnSpc="1">
            <a:prstTxWarp prst="textNoShape">
              <a:avLst/>
            </a:prstTxWarp>
          </a:bodyPr>
          <a:lstStyle>
            <a:lvl1pPr algn="r">
              <a:defRPr sz="1100"/>
            </a:lvl1pPr>
          </a:lstStyle>
          <a:p>
            <a:pPr>
              <a:defRPr/>
            </a:pPr>
            <a:fld id="{B6C70261-DCF8-4A97-9502-E8EEF2364CDE}" type="slidenum">
              <a:rPr lang="en-US"/>
              <a:pPr>
                <a:defRPr/>
              </a:pPr>
              <a:t>‹#›</a:t>
            </a:fld>
            <a:endParaRPr lang="en-US"/>
          </a:p>
        </p:txBody>
      </p:sp>
    </p:spTree>
    <p:extLst>
      <p:ext uri="{BB962C8B-B14F-4D97-AF65-F5344CB8AC3E}">
        <p14:creationId xmlns:p14="http://schemas.microsoft.com/office/powerpoint/2010/main" val="2966627847"/>
      </p:ext>
    </p:extLst>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3_Title Slide">
    <p:spTree>
      <p:nvGrpSpPr>
        <p:cNvPr id="1" name=""/>
        <p:cNvGrpSpPr/>
        <p:nvPr/>
      </p:nvGrpSpPr>
      <p:grpSpPr>
        <a:xfrm>
          <a:off x="0" y="0"/>
          <a:ext cx="0" cy="0"/>
          <a:chOff x="0" y="0"/>
          <a:chExt cx="0" cy="0"/>
        </a:xfrm>
      </p:grpSpPr>
      <p:pic>
        <p:nvPicPr>
          <p:cNvPr id="4" name="Picture 6" descr="selected_powerpoint_bg_1_grey.jpg"/>
          <p:cNvPicPr>
            <a:picLocks noChangeAspect="1"/>
          </p:cNvPicPr>
          <p:nvPr/>
        </p:nvPicPr>
        <p:blipFill>
          <a:blip r:embed="rId2" cstate="print"/>
          <a:srcRect/>
          <a:stretch>
            <a:fillRect/>
          </a:stretch>
        </p:blipFill>
        <p:spPr bwMode="auto">
          <a:xfrm>
            <a:off x="0" y="0"/>
            <a:ext cx="14630400" cy="8229600"/>
          </a:xfrm>
          <a:prstGeom prst="rect">
            <a:avLst/>
          </a:prstGeom>
          <a:noFill/>
          <a:ln w="9525">
            <a:noFill/>
            <a:miter lim="800000"/>
            <a:headEnd/>
            <a:tailEnd/>
          </a:ln>
        </p:spPr>
      </p:pic>
      <p:sp>
        <p:nvSpPr>
          <p:cNvPr id="3074" name="Rectangle 2"/>
          <p:cNvSpPr>
            <a:spLocks noGrp="1" noChangeArrowheads="1"/>
          </p:cNvSpPr>
          <p:nvPr>
            <p:ph type="ctrTitle"/>
          </p:nvPr>
        </p:nvSpPr>
        <p:spPr>
          <a:xfrm>
            <a:off x="548640" y="2331721"/>
            <a:ext cx="13533120" cy="1764030"/>
          </a:xfrm>
        </p:spPr>
        <p:txBody>
          <a:bodyPr/>
          <a:lstStyle>
            <a:lvl1pPr>
              <a:defRPr sz="6400">
                <a:solidFill>
                  <a:schemeClr val="tx2"/>
                </a:solidFill>
              </a:defRPr>
            </a:lvl1pPr>
          </a:lstStyle>
          <a:p>
            <a:r>
              <a:rPr lang="en-US" smtClean="0"/>
              <a:t>Click to edit Master title style</a:t>
            </a:r>
            <a:endParaRPr lang="en-US" dirty="0"/>
          </a:p>
        </p:txBody>
      </p:sp>
      <p:sp>
        <p:nvSpPr>
          <p:cNvPr id="3075" name="Rectangle 3"/>
          <p:cNvSpPr>
            <a:spLocks noGrp="1" noChangeArrowheads="1"/>
          </p:cNvSpPr>
          <p:nvPr>
            <p:ph type="subTitle" idx="1"/>
          </p:nvPr>
        </p:nvSpPr>
        <p:spPr>
          <a:xfrm>
            <a:off x="548640" y="4438650"/>
            <a:ext cx="13533120" cy="1783080"/>
          </a:xfrm>
          <a:ln/>
        </p:spPr>
        <p:txBody>
          <a:bodyPr/>
          <a:lstStyle>
            <a:lvl1pPr marL="0" indent="0">
              <a:buFontTx/>
              <a:buNone/>
              <a:defRPr b="1"/>
            </a:lvl1pPr>
          </a:lstStyle>
          <a:p>
            <a:r>
              <a:rPr lang="en-US" smtClean="0"/>
              <a:t>Click to edit Master subtitle style</a:t>
            </a:r>
            <a:endParaRPr lang="en-US"/>
          </a:p>
        </p:txBody>
      </p:sp>
      <p:sp>
        <p:nvSpPr>
          <p:cNvPr id="10" name="Rectangle 9"/>
          <p:cNvSpPr/>
          <p:nvPr userDrawn="1"/>
        </p:nvSpPr>
        <p:spPr>
          <a:xfrm>
            <a:off x="6" y="7589520"/>
            <a:ext cx="14086840" cy="54864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lIns="121886" tIns="60941" rIns="121886" bIns="60941" rtlCol="0" anchor="ctr"/>
          <a:lstStyle/>
          <a:p>
            <a:pPr algn="ctr"/>
            <a:endParaRPr lang="en-US"/>
          </a:p>
        </p:txBody>
      </p:sp>
      <p:sp>
        <p:nvSpPr>
          <p:cNvPr id="12" name="Rectangle 11"/>
          <p:cNvSpPr/>
          <p:nvPr userDrawn="1"/>
        </p:nvSpPr>
        <p:spPr>
          <a:xfrm>
            <a:off x="67056" y="7589520"/>
            <a:ext cx="13984224" cy="54864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lIns="121886" tIns="60941" rIns="121886" bIns="60941" rtlCol="0" anchor="ctr"/>
          <a:lstStyle/>
          <a:p>
            <a:pPr algn="ctr"/>
            <a:endParaRPr lang="en-US"/>
          </a:p>
        </p:txBody>
      </p:sp>
      <p:sp>
        <p:nvSpPr>
          <p:cNvPr id="14" name="Rectangle 13"/>
          <p:cNvSpPr/>
          <p:nvPr userDrawn="1"/>
        </p:nvSpPr>
        <p:spPr>
          <a:xfrm>
            <a:off x="0" y="7531101"/>
            <a:ext cx="14122400" cy="621792"/>
          </a:xfrm>
          <a:prstGeom prst="rect">
            <a:avLst/>
          </a:prstGeom>
          <a:solidFill>
            <a:schemeClr val="bg1"/>
          </a:solidFill>
          <a:ln w="9525">
            <a:solidFill>
              <a:srgbClr val="AAAAAA"/>
            </a:solidFill>
          </a:ln>
        </p:spPr>
        <p:style>
          <a:lnRef idx="2">
            <a:schemeClr val="accent1">
              <a:shade val="50000"/>
            </a:schemeClr>
          </a:lnRef>
          <a:fillRef idx="1">
            <a:schemeClr val="accent1"/>
          </a:fillRef>
          <a:effectRef idx="0">
            <a:schemeClr val="accent1"/>
          </a:effectRef>
          <a:fontRef idx="minor">
            <a:schemeClr val="lt1"/>
          </a:fontRef>
        </p:style>
        <p:txBody>
          <a:bodyPr lIns="146304" tIns="73152" rIns="146304" bIns="73152" rtlCol="0" anchor="ctr"/>
          <a:lstStyle/>
          <a:p>
            <a:pPr algn="ctr"/>
            <a:endParaRPr lang="en-US"/>
          </a:p>
        </p:txBody>
      </p:sp>
      <p:pic>
        <p:nvPicPr>
          <p:cNvPr id="11" name="Picture 27" descr="ti_logo_powerpoint_1_line.png"/>
          <p:cNvPicPr>
            <a:picLocks noChangeAspect="1"/>
          </p:cNvPicPr>
          <p:nvPr userDrawn="1"/>
        </p:nvPicPr>
        <p:blipFill>
          <a:blip r:embed="rId3" cstate="print"/>
          <a:srcRect/>
          <a:stretch>
            <a:fillRect/>
          </a:stretch>
        </p:blipFill>
        <p:spPr bwMode="auto">
          <a:xfrm>
            <a:off x="11457517" y="7689851"/>
            <a:ext cx="2499782" cy="309034"/>
          </a:xfrm>
          <a:prstGeom prst="rect">
            <a:avLst/>
          </a:prstGeom>
          <a:noFill/>
          <a:ln w="9525">
            <a:noFill/>
            <a:miter lim="800000"/>
            <a:headEnd/>
            <a:tailEnd/>
          </a:ln>
        </p:spPr>
      </p:pic>
      <p:sp>
        <p:nvSpPr>
          <p:cNvPr id="9" name="Rectangle 6"/>
          <p:cNvSpPr>
            <a:spLocks noGrp="1" noChangeArrowheads="1"/>
          </p:cNvSpPr>
          <p:nvPr>
            <p:ph type="sldNum" sz="quarter" idx="4"/>
          </p:nvPr>
        </p:nvSpPr>
        <p:spPr bwMode="auto">
          <a:xfrm>
            <a:off x="11145702" y="7713413"/>
            <a:ext cx="3413760" cy="247651"/>
          </a:xfrm>
          <a:prstGeom prst="rect">
            <a:avLst/>
          </a:prstGeom>
          <a:noFill/>
          <a:ln w="9525">
            <a:noFill/>
            <a:miter lim="800000"/>
            <a:headEnd/>
            <a:tailEnd/>
          </a:ln>
          <a:effectLst/>
        </p:spPr>
        <p:txBody>
          <a:bodyPr vert="horz" wrap="square" lIns="121886" tIns="60941" rIns="121886" bIns="60941" numCol="1" anchor="t" anchorCtr="0" compatLnSpc="1">
            <a:prstTxWarp prst="textNoShape">
              <a:avLst/>
            </a:prstTxWarp>
          </a:bodyPr>
          <a:lstStyle>
            <a:lvl1pPr algn="r">
              <a:defRPr sz="1100"/>
            </a:lvl1pPr>
          </a:lstStyle>
          <a:p>
            <a:pPr>
              <a:defRPr/>
            </a:pPr>
            <a:fld id="{B6C70261-DCF8-4A97-9502-E8EEF2364CDE}" type="slidenum">
              <a:rPr lang="en-US"/>
              <a:pPr>
                <a:defRPr/>
              </a:pPr>
              <a:t>‹#›</a:t>
            </a:fld>
            <a:endParaRPr lang="en-US"/>
          </a:p>
        </p:txBody>
      </p:sp>
    </p:spTree>
    <p:extLst>
      <p:ext uri="{BB962C8B-B14F-4D97-AF65-F5344CB8AC3E}">
        <p14:creationId xmlns:p14="http://schemas.microsoft.com/office/powerpoint/2010/main" val="112966427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533406" y="1258172"/>
            <a:ext cx="13548360" cy="5935118"/>
          </a:xfrm>
        </p:spPr>
        <p:txBody>
          <a:bodyPr/>
          <a:lstStyle>
            <a:lvl1pPr>
              <a:spcBef>
                <a:spcPts val="1067"/>
              </a:spcBef>
              <a:defRPr/>
            </a:lvl1pPr>
            <a:lvl3pPr>
              <a:defRPr sz="2400"/>
            </a:lvl3pPr>
            <a:lvl4pPr>
              <a:defRPr sz="2400"/>
            </a:lvl4pPr>
            <a:lvl5pPr>
              <a:defRPr sz="2400"/>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p:txBody>
      </p:sp>
      <p:sp>
        <p:nvSpPr>
          <p:cNvPr id="4"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2B97888F-6AF7-4263-B69D-592D8C33BAC7}" type="slidenum">
              <a:rPr lang="en-US"/>
              <a:pPr>
                <a:defRPr/>
              </a:pPr>
              <a:t>‹#›</a:t>
            </a:fld>
            <a:endParaRPr lang="en-US"/>
          </a:p>
        </p:txBody>
      </p:sp>
    </p:spTree>
    <p:extLst>
      <p:ext uri="{BB962C8B-B14F-4D97-AF65-F5344CB8AC3E}">
        <p14:creationId xmlns:p14="http://schemas.microsoft.com/office/powerpoint/2010/main" val="18504425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155701" y="5288284"/>
            <a:ext cx="12435840" cy="1634491"/>
          </a:xfrm>
        </p:spPr>
        <p:txBody>
          <a:bodyPr anchor="t"/>
          <a:lstStyle>
            <a:lvl1pPr algn="l">
              <a:defRPr sz="5300" b="1" cap="all">
                <a:solidFill>
                  <a:schemeClr val="tx2"/>
                </a:solidFill>
              </a:defRPr>
            </a:lvl1pPr>
          </a:lstStyle>
          <a:p>
            <a:r>
              <a:rPr lang="en-US" dirty="0" smtClean="0"/>
              <a:t>Click to edit Master title style</a:t>
            </a:r>
            <a:endParaRPr lang="en-US" dirty="0"/>
          </a:p>
        </p:txBody>
      </p:sp>
      <p:sp>
        <p:nvSpPr>
          <p:cNvPr id="3" name="Text Placeholder 2"/>
          <p:cNvSpPr>
            <a:spLocks noGrp="1"/>
          </p:cNvSpPr>
          <p:nvPr>
            <p:ph type="body" idx="1"/>
          </p:nvPr>
        </p:nvSpPr>
        <p:spPr>
          <a:xfrm>
            <a:off x="1155701" y="3488056"/>
            <a:ext cx="12435840" cy="1800224"/>
          </a:xfrm>
        </p:spPr>
        <p:txBody>
          <a:bodyPr anchor="b"/>
          <a:lstStyle>
            <a:lvl1pPr marL="0" indent="0">
              <a:buNone/>
              <a:defRPr sz="2700"/>
            </a:lvl1pPr>
            <a:lvl2pPr marL="609432" indent="0">
              <a:buNone/>
              <a:defRPr sz="2400"/>
            </a:lvl2pPr>
            <a:lvl3pPr marL="1218864" indent="0">
              <a:buNone/>
              <a:defRPr sz="2100"/>
            </a:lvl3pPr>
            <a:lvl4pPr marL="1828293" indent="0">
              <a:buNone/>
              <a:defRPr sz="1900"/>
            </a:lvl4pPr>
            <a:lvl5pPr marL="2437717" indent="0">
              <a:buNone/>
              <a:defRPr sz="1900"/>
            </a:lvl5pPr>
            <a:lvl6pPr marL="3047147" indent="0">
              <a:buNone/>
              <a:defRPr sz="1900"/>
            </a:lvl6pPr>
            <a:lvl7pPr marL="3656579" indent="0">
              <a:buNone/>
              <a:defRPr sz="1900"/>
            </a:lvl7pPr>
            <a:lvl8pPr marL="4266005" indent="0">
              <a:buNone/>
              <a:defRPr sz="1900"/>
            </a:lvl8pPr>
            <a:lvl9pPr marL="4875434" indent="0">
              <a:buNone/>
              <a:defRPr sz="1900"/>
            </a:lvl9pPr>
          </a:lstStyle>
          <a:p>
            <a:pPr lvl="0"/>
            <a:r>
              <a:rPr lang="en-US" smtClean="0"/>
              <a:t>Click to edit Master text styles</a:t>
            </a:r>
          </a:p>
        </p:txBody>
      </p:sp>
      <p:sp>
        <p:nvSpPr>
          <p:cNvPr id="6" name="Slide Number Placeholder 5"/>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204C35C9-3222-4444-B33E-8AB075BE83C6}" type="slidenum">
              <a:rPr lang="en-US"/>
              <a:pPr>
                <a:defRPr/>
              </a:pPr>
              <a:t>‹#›</a:t>
            </a:fld>
            <a:endParaRPr lang="en-US"/>
          </a:p>
        </p:txBody>
      </p:sp>
    </p:spTree>
    <p:extLst>
      <p:ext uri="{BB962C8B-B14F-4D97-AF65-F5344CB8AC3E}">
        <p14:creationId xmlns:p14="http://schemas.microsoft.com/office/powerpoint/2010/main" val="40191035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dirty="0" smtClean="0"/>
              <a:t>Click to edit Master title style</a:t>
            </a:r>
            <a:endParaRPr lang="en-US" dirty="0"/>
          </a:p>
        </p:txBody>
      </p:sp>
      <p:sp>
        <p:nvSpPr>
          <p:cNvPr id="3" name="Content Placeholder 2"/>
          <p:cNvSpPr>
            <a:spLocks noGrp="1"/>
          </p:cNvSpPr>
          <p:nvPr>
            <p:ph sz="half" idx="1"/>
          </p:nvPr>
        </p:nvSpPr>
        <p:spPr>
          <a:xfrm>
            <a:off x="533401" y="1423037"/>
            <a:ext cx="6652261" cy="5631181"/>
          </a:xfrm>
          <a:noFill/>
          <a:ln w="9525" algn="ctr">
            <a:noFill/>
            <a:miter lim="800000"/>
            <a:headEnd/>
            <a:tailEnd/>
          </a:ln>
        </p:spPr>
        <p:txBody>
          <a:bodyPr vert="horz" wrap="square" lIns="121886" tIns="60941" rIns="121886" bIns="60941" numCol="1" anchor="t" anchorCtr="0" compatLnSpc="1">
            <a:prstTxWarp prst="textNoShape">
              <a:avLst/>
            </a:prstTxWarp>
          </a:bodyPr>
          <a:lstStyle>
            <a:lvl1pPr algn="l" rtl="0" eaLnBrk="0" fontAlgn="base" hangingPunct="0">
              <a:spcAft>
                <a:spcPct val="0"/>
              </a:spcAft>
              <a:defRPr lang="en-US" sz="2700" smtClean="0">
                <a:solidFill>
                  <a:schemeClr val="tx1"/>
                </a:solidFill>
                <a:latin typeface="+mn-lt"/>
                <a:ea typeface="+mn-ea"/>
                <a:cs typeface="+mn-cs"/>
              </a:defRPr>
            </a:lvl1pPr>
            <a:lvl2pPr algn="l" rtl="0" eaLnBrk="0" fontAlgn="base" hangingPunct="0">
              <a:spcAft>
                <a:spcPct val="0"/>
              </a:spcAft>
              <a:defRPr lang="en-US" sz="2400" smtClean="0">
                <a:solidFill>
                  <a:schemeClr val="tx1"/>
                </a:solidFill>
                <a:latin typeface="+mn-lt"/>
                <a:ea typeface="+mn-ea"/>
                <a:cs typeface="+mn-cs"/>
              </a:defRPr>
            </a:lvl2pPr>
            <a:lvl3pPr algn="l" rtl="0" eaLnBrk="0" fontAlgn="base" hangingPunct="0">
              <a:spcAft>
                <a:spcPct val="0"/>
              </a:spcAft>
              <a:defRPr lang="en-US" sz="2400" smtClean="0">
                <a:solidFill>
                  <a:schemeClr val="tx1"/>
                </a:solidFill>
                <a:latin typeface="+mn-lt"/>
                <a:ea typeface="+mn-ea"/>
                <a:cs typeface="+mn-cs"/>
              </a:defRPr>
            </a:lvl3pPr>
            <a:lvl4pPr algn="l" rtl="0" eaLnBrk="0" fontAlgn="base" hangingPunct="0">
              <a:spcAft>
                <a:spcPct val="0"/>
              </a:spcAft>
              <a:defRPr lang="en-US" sz="2400" smtClean="0">
                <a:solidFill>
                  <a:schemeClr val="tx1"/>
                </a:solidFill>
                <a:latin typeface="+mn-lt"/>
                <a:ea typeface="+mn-ea"/>
                <a:cs typeface="+mn-cs"/>
              </a:defRPr>
            </a:lvl4pPr>
            <a:lvl5pPr algn="l" rtl="0" eaLnBrk="0" fontAlgn="base" hangingPunct="0">
              <a:spcAft>
                <a:spcPct val="0"/>
              </a:spcAft>
              <a:defRPr lang="en-US" sz="2700">
                <a:solidFill>
                  <a:schemeClr val="tx1"/>
                </a:solidFill>
                <a:latin typeface="+mn-lt"/>
                <a:ea typeface="+mn-ea"/>
                <a:cs typeface="+mn-cs"/>
              </a:defRPr>
            </a:lvl5pPr>
            <a:lvl6pPr>
              <a:defRPr sz="2400"/>
            </a:lvl6pPr>
            <a:lvl7pPr>
              <a:defRPr sz="2400"/>
            </a:lvl7pPr>
            <a:lvl8pPr>
              <a:defRPr sz="2400"/>
            </a:lvl8pPr>
            <a:lvl9pPr>
              <a:defRPr sz="24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7429501" y="1423037"/>
            <a:ext cx="6652259" cy="5631181"/>
          </a:xfrm>
          <a:noFill/>
          <a:ln w="9525" algn="ctr">
            <a:noFill/>
            <a:miter lim="800000"/>
            <a:headEnd/>
            <a:tailEnd/>
          </a:ln>
        </p:spPr>
        <p:txBody>
          <a:bodyPr vert="horz" wrap="square" lIns="121886" tIns="60941" rIns="121886" bIns="60941" numCol="1" anchor="t" anchorCtr="0" compatLnSpc="1">
            <a:prstTxWarp prst="textNoShape">
              <a:avLst/>
            </a:prstTxWarp>
          </a:bodyPr>
          <a:lstStyle>
            <a:lvl1pPr algn="l" rtl="0" eaLnBrk="0" fontAlgn="base" hangingPunct="0">
              <a:spcAft>
                <a:spcPct val="0"/>
              </a:spcAft>
              <a:defRPr lang="en-US" sz="2700" smtClean="0">
                <a:solidFill>
                  <a:schemeClr val="tx1"/>
                </a:solidFill>
                <a:latin typeface="+mn-lt"/>
                <a:ea typeface="+mn-ea"/>
                <a:cs typeface="+mn-cs"/>
              </a:defRPr>
            </a:lvl1pPr>
            <a:lvl2pPr algn="l" rtl="0" eaLnBrk="0" fontAlgn="base" hangingPunct="0">
              <a:spcAft>
                <a:spcPct val="0"/>
              </a:spcAft>
              <a:defRPr lang="en-US" sz="2400" smtClean="0">
                <a:solidFill>
                  <a:schemeClr val="tx1"/>
                </a:solidFill>
                <a:latin typeface="+mn-lt"/>
                <a:ea typeface="+mn-ea"/>
                <a:cs typeface="+mn-cs"/>
              </a:defRPr>
            </a:lvl2pPr>
            <a:lvl3pPr algn="l" rtl="0" eaLnBrk="0" fontAlgn="base" hangingPunct="0">
              <a:spcAft>
                <a:spcPct val="0"/>
              </a:spcAft>
              <a:defRPr lang="en-US" sz="2400" smtClean="0">
                <a:solidFill>
                  <a:schemeClr val="tx1"/>
                </a:solidFill>
                <a:latin typeface="+mn-lt"/>
                <a:ea typeface="+mn-ea"/>
                <a:cs typeface="+mn-cs"/>
              </a:defRPr>
            </a:lvl3pPr>
            <a:lvl4pPr algn="l" rtl="0" eaLnBrk="0" fontAlgn="base" hangingPunct="0">
              <a:spcAft>
                <a:spcPct val="0"/>
              </a:spcAft>
              <a:defRPr lang="en-US" sz="2400" smtClean="0">
                <a:solidFill>
                  <a:schemeClr val="tx1"/>
                </a:solidFill>
                <a:latin typeface="+mn-lt"/>
                <a:ea typeface="+mn-ea"/>
                <a:cs typeface="+mn-cs"/>
              </a:defRPr>
            </a:lvl4pPr>
            <a:lvl5pPr algn="l" rtl="0" eaLnBrk="0" fontAlgn="base" hangingPunct="0">
              <a:spcAft>
                <a:spcPct val="0"/>
              </a:spcAft>
              <a:defRPr lang="en-US" sz="2400">
                <a:solidFill>
                  <a:schemeClr val="tx1"/>
                </a:solidFill>
                <a:latin typeface="+mn-lt"/>
                <a:ea typeface="+mn-ea"/>
                <a:cs typeface="+mn-cs"/>
              </a:defRPr>
            </a:lvl5pPr>
            <a:lvl6pPr>
              <a:defRPr sz="2400"/>
            </a:lvl6pPr>
            <a:lvl7pPr>
              <a:defRPr sz="2400"/>
            </a:lvl7pPr>
            <a:lvl8pPr>
              <a:defRPr sz="2400"/>
            </a:lvl8pPr>
            <a:lvl9pPr>
              <a:defRPr sz="24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5"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B53548F6-AAA9-4A8D-A869-511B3DFE3256}" type="slidenum">
              <a:rPr lang="en-US"/>
              <a:pPr>
                <a:defRPr/>
              </a:pPr>
              <a:t>‹#›</a:t>
            </a:fld>
            <a:endParaRPr lang="en-US"/>
          </a:p>
        </p:txBody>
      </p:sp>
    </p:spTree>
    <p:extLst>
      <p:ext uri="{BB962C8B-B14F-4D97-AF65-F5344CB8AC3E}">
        <p14:creationId xmlns:p14="http://schemas.microsoft.com/office/powerpoint/2010/main" val="13924437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731520" y="329565"/>
            <a:ext cx="13167360" cy="1371600"/>
          </a:xfrm>
        </p:spPr>
        <p:txBody>
          <a:bodyPr/>
          <a:lstStyle>
            <a:lvl1pPr>
              <a:defRPr>
                <a:solidFill>
                  <a:schemeClr val="tx2"/>
                </a:solidFill>
              </a:defRPr>
            </a:lvl1pPr>
          </a:lstStyle>
          <a:p>
            <a:r>
              <a:rPr lang="en-US" dirty="0" smtClean="0"/>
              <a:t>Click to edit Master title style</a:t>
            </a:r>
            <a:endParaRPr lang="en-US" dirty="0"/>
          </a:p>
        </p:txBody>
      </p:sp>
      <p:sp>
        <p:nvSpPr>
          <p:cNvPr id="3" name="Text Placeholder 2"/>
          <p:cNvSpPr>
            <a:spLocks noGrp="1"/>
          </p:cNvSpPr>
          <p:nvPr>
            <p:ph type="body" idx="1"/>
          </p:nvPr>
        </p:nvSpPr>
        <p:spPr>
          <a:xfrm>
            <a:off x="731520" y="1842136"/>
            <a:ext cx="6464301" cy="767715"/>
          </a:xfrm>
        </p:spPr>
        <p:txBody>
          <a:bodyPr anchor="b"/>
          <a:lstStyle>
            <a:lvl1pPr marL="0" indent="0">
              <a:buNone/>
              <a:defRPr sz="3200" b="1"/>
            </a:lvl1pPr>
            <a:lvl2pPr marL="609432" indent="0">
              <a:buNone/>
              <a:defRPr sz="2700" b="1"/>
            </a:lvl2pPr>
            <a:lvl3pPr marL="1218864" indent="0">
              <a:buNone/>
              <a:defRPr sz="2400" b="1"/>
            </a:lvl3pPr>
            <a:lvl4pPr marL="1828293" indent="0">
              <a:buNone/>
              <a:defRPr sz="2100" b="1"/>
            </a:lvl4pPr>
            <a:lvl5pPr marL="2437717" indent="0">
              <a:buNone/>
              <a:defRPr sz="2100" b="1"/>
            </a:lvl5pPr>
            <a:lvl6pPr marL="3047147" indent="0">
              <a:buNone/>
              <a:defRPr sz="2100" b="1"/>
            </a:lvl6pPr>
            <a:lvl7pPr marL="3656579" indent="0">
              <a:buNone/>
              <a:defRPr sz="2100" b="1"/>
            </a:lvl7pPr>
            <a:lvl8pPr marL="4266005" indent="0">
              <a:buNone/>
              <a:defRPr sz="2100" b="1"/>
            </a:lvl8pPr>
            <a:lvl9pPr marL="4875434" indent="0">
              <a:buNone/>
              <a:defRPr sz="2100" b="1"/>
            </a:lvl9pPr>
          </a:lstStyle>
          <a:p>
            <a:pPr lvl="0"/>
            <a:r>
              <a:rPr lang="en-US" smtClean="0"/>
              <a:t>Click to edit Master text styles</a:t>
            </a:r>
          </a:p>
        </p:txBody>
      </p:sp>
      <p:sp>
        <p:nvSpPr>
          <p:cNvPr id="4" name="Content Placeholder 3"/>
          <p:cNvSpPr>
            <a:spLocks noGrp="1"/>
          </p:cNvSpPr>
          <p:nvPr>
            <p:ph sz="half" idx="2"/>
          </p:nvPr>
        </p:nvSpPr>
        <p:spPr>
          <a:xfrm>
            <a:off x="731520" y="2609851"/>
            <a:ext cx="6464301" cy="4741546"/>
          </a:xfrm>
          <a:noFill/>
          <a:ln w="9525" algn="ctr">
            <a:noFill/>
            <a:miter lim="800000"/>
            <a:headEnd/>
            <a:tailEnd/>
          </a:ln>
        </p:spPr>
        <p:txBody>
          <a:bodyPr vert="horz" wrap="square" lIns="121886" tIns="60941" rIns="121886" bIns="60941" numCol="1" anchor="t" anchorCtr="0" compatLnSpc="1">
            <a:prstTxWarp prst="textNoShape">
              <a:avLst/>
            </a:prstTxWarp>
          </a:bodyPr>
          <a:lstStyle>
            <a:lvl1pPr algn="l" rtl="0" eaLnBrk="0" fontAlgn="base" hangingPunct="0">
              <a:spcAft>
                <a:spcPct val="0"/>
              </a:spcAft>
              <a:defRPr lang="en-US" sz="2700" smtClean="0">
                <a:solidFill>
                  <a:schemeClr val="tx1"/>
                </a:solidFill>
                <a:latin typeface="+mn-lt"/>
                <a:ea typeface="+mn-ea"/>
                <a:cs typeface="+mn-cs"/>
              </a:defRPr>
            </a:lvl1pPr>
            <a:lvl2pPr algn="l" rtl="0" eaLnBrk="0" fontAlgn="base" hangingPunct="0">
              <a:spcAft>
                <a:spcPct val="0"/>
              </a:spcAft>
              <a:defRPr lang="en-US" sz="2700" smtClean="0">
                <a:solidFill>
                  <a:schemeClr val="tx1"/>
                </a:solidFill>
                <a:latin typeface="+mn-lt"/>
                <a:ea typeface="+mn-ea"/>
                <a:cs typeface="+mn-cs"/>
              </a:defRPr>
            </a:lvl2pPr>
            <a:lvl3pPr algn="l" rtl="0" eaLnBrk="0" fontAlgn="base" hangingPunct="0">
              <a:spcAft>
                <a:spcPct val="0"/>
              </a:spcAft>
              <a:defRPr lang="en-US" sz="2700" smtClean="0">
                <a:solidFill>
                  <a:schemeClr val="tx1"/>
                </a:solidFill>
                <a:latin typeface="+mn-lt"/>
                <a:ea typeface="+mn-ea"/>
                <a:cs typeface="+mn-cs"/>
              </a:defRPr>
            </a:lvl3pPr>
            <a:lvl4pPr algn="l" rtl="0" eaLnBrk="0" fontAlgn="base" hangingPunct="0">
              <a:spcAft>
                <a:spcPct val="0"/>
              </a:spcAft>
              <a:defRPr lang="en-US" sz="2700" smtClean="0">
                <a:solidFill>
                  <a:schemeClr val="tx1"/>
                </a:solidFill>
                <a:latin typeface="+mn-lt"/>
                <a:ea typeface="+mn-ea"/>
                <a:cs typeface="+mn-cs"/>
              </a:defRPr>
            </a:lvl4pPr>
            <a:lvl5pPr algn="l" rtl="0" eaLnBrk="0" fontAlgn="base" hangingPunct="0">
              <a:spcAft>
                <a:spcPct val="0"/>
              </a:spcAft>
              <a:defRPr lang="en-US" sz="2700">
                <a:solidFill>
                  <a:schemeClr val="tx1"/>
                </a:solidFill>
                <a:latin typeface="+mn-lt"/>
                <a:ea typeface="+mn-ea"/>
                <a:cs typeface="+mn-cs"/>
              </a:defRPr>
            </a:lvl5pPr>
            <a:lvl6pPr>
              <a:defRPr sz="2100"/>
            </a:lvl6pPr>
            <a:lvl7pPr>
              <a:defRPr sz="2100"/>
            </a:lvl7pPr>
            <a:lvl8pPr>
              <a:defRPr sz="2100"/>
            </a:lvl8pPr>
            <a:lvl9pPr>
              <a:defRPr sz="21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7432046" y="1842136"/>
            <a:ext cx="6466840" cy="767715"/>
          </a:xfrm>
        </p:spPr>
        <p:txBody>
          <a:bodyPr anchor="b"/>
          <a:lstStyle>
            <a:lvl1pPr marL="0" indent="0">
              <a:buNone/>
              <a:defRPr sz="3200" b="1"/>
            </a:lvl1pPr>
            <a:lvl2pPr marL="609432" indent="0">
              <a:buNone/>
              <a:defRPr sz="2700" b="1"/>
            </a:lvl2pPr>
            <a:lvl3pPr marL="1218864" indent="0">
              <a:buNone/>
              <a:defRPr sz="2400" b="1"/>
            </a:lvl3pPr>
            <a:lvl4pPr marL="1828293" indent="0">
              <a:buNone/>
              <a:defRPr sz="2100" b="1"/>
            </a:lvl4pPr>
            <a:lvl5pPr marL="2437717" indent="0">
              <a:buNone/>
              <a:defRPr sz="2100" b="1"/>
            </a:lvl5pPr>
            <a:lvl6pPr marL="3047147" indent="0">
              <a:buNone/>
              <a:defRPr sz="2100" b="1"/>
            </a:lvl6pPr>
            <a:lvl7pPr marL="3656579" indent="0">
              <a:buNone/>
              <a:defRPr sz="2100" b="1"/>
            </a:lvl7pPr>
            <a:lvl8pPr marL="4266005" indent="0">
              <a:buNone/>
              <a:defRPr sz="2100" b="1"/>
            </a:lvl8pPr>
            <a:lvl9pPr marL="4875434" indent="0">
              <a:buNone/>
              <a:defRPr sz="2100" b="1"/>
            </a:lvl9pPr>
          </a:lstStyle>
          <a:p>
            <a:pPr lvl="0"/>
            <a:r>
              <a:rPr lang="en-US" smtClean="0"/>
              <a:t>Click to edit Master text styles</a:t>
            </a:r>
          </a:p>
        </p:txBody>
      </p:sp>
      <p:sp>
        <p:nvSpPr>
          <p:cNvPr id="6" name="Content Placeholder 5"/>
          <p:cNvSpPr>
            <a:spLocks noGrp="1"/>
          </p:cNvSpPr>
          <p:nvPr>
            <p:ph sz="quarter" idx="4"/>
          </p:nvPr>
        </p:nvSpPr>
        <p:spPr>
          <a:xfrm>
            <a:off x="7432046" y="2609851"/>
            <a:ext cx="6466840" cy="4741546"/>
          </a:xfrm>
          <a:noFill/>
          <a:ln w="9525" algn="ctr">
            <a:noFill/>
            <a:miter lim="800000"/>
            <a:headEnd/>
            <a:tailEnd/>
          </a:ln>
        </p:spPr>
        <p:txBody>
          <a:bodyPr vert="horz" wrap="square" lIns="121886" tIns="60941" rIns="121886" bIns="60941" numCol="1" anchor="t" anchorCtr="0" compatLnSpc="1">
            <a:prstTxWarp prst="textNoShape">
              <a:avLst/>
            </a:prstTxWarp>
          </a:bodyPr>
          <a:lstStyle>
            <a:lvl1pPr algn="l" rtl="0" eaLnBrk="0" fontAlgn="base" hangingPunct="0">
              <a:spcAft>
                <a:spcPct val="0"/>
              </a:spcAft>
              <a:defRPr lang="en-US" sz="2700" smtClean="0">
                <a:solidFill>
                  <a:schemeClr val="tx1"/>
                </a:solidFill>
                <a:latin typeface="+mn-lt"/>
                <a:ea typeface="+mn-ea"/>
                <a:cs typeface="+mn-cs"/>
              </a:defRPr>
            </a:lvl1pPr>
            <a:lvl2pPr algn="l" rtl="0" eaLnBrk="0" fontAlgn="base" hangingPunct="0">
              <a:spcAft>
                <a:spcPct val="0"/>
              </a:spcAft>
              <a:defRPr lang="en-US" sz="2700" smtClean="0">
                <a:solidFill>
                  <a:schemeClr val="tx1"/>
                </a:solidFill>
                <a:latin typeface="+mn-lt"/>
                <a:ea typeface="+mn-ea"/>
                <a:cs typeface="+mn-cs"/>
              </a:defRPr>
            </a:lvl2pPr>
            <a:lvl3pPr algn="l" rtl="0" eaLnBrk="0" fontAlgn="base" hangingPunct="0">
              <a:spcAft>
                <a:spcPct val="0"/>
              </a:spcAft>
              <a:defRPr lang="en-US" sz="2700" smtClean="0">
                <a:solidFill>
                  <a:schemeClr val="tx1"/>
                </a:solidFill>
                <a:latin typeface="+mn-lt"/>
                <a:ea typeface="+mn-ea"/>
                <a:cs typeface="+mn-cs"/>
              </a:defRPr>
            </a:lvl3pPr>
            <a:lvl4pPr algn="l" rtl="0" eaLnBrk="0" fontAlgn="base" hangingPunct="0">
              <a:spcAft>
                <a:spcPct val="0"/>
              </a:spcAft>
              <a:defRPr lang="en-US" sz="2700" smtClean="0">
                <a:solidFill>
                  <a:schemeClr val="tx1"/>
                </a:solidFill>
                <a:latin typeface="+mn-lt"/>
                <a:ea typeface="+mn-ea"/>
                <a:cs typeface="+mn-cs"/>
              </a:defRPr>
            </a:lvl4pPr>
            <a:lvl5pPr algn="l" rtl="0" eaLnBrk="0" fontAlgn="base" hangingPunct="0">
              <a:spcAft>
                <a:spcPct val="0"/>
              </a:spcAft>
              <a:defRPr lang="en-US" sz="2700">
                <a:solidFill>
                  <a:schemeClr val="tx1"/>
                </a:solidFill>
                <a:latin typeface="+mn-lt"/>
                <a:ea typeface="+mn-ea"/>
                <a:cs typeface="+mn-cs"/>
              </a:defRPr>
            </a:lvl5pPr>
            <a:lvl6pPr>
              <a:defRPr sz="2100"/>
            </a:lvl6pPr>
            <a:lvl7pPr>
              <a:defRPr sz="2100"/>
            </a:lvl7pPr>
            <a:lvl8pPr>
              <a:defRPr sz="2100"/>
            </a:lvl8pPr>
            <a:lvl9pPr>
              <a:defRPr sz="21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Slide Number Placeholder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204C35C9-3222-4444-B33E-8AB075BE83C6}" type="slidenum">
              <a:rPr lang="en-US"/>
              <a:pPr>
                <a:defRPr/>
              </a:pPr>
              <a:t>‹#›</a:t>
            </a:fld>
            <a:endParaRPr lang="en-US"/>
          </a:p>
        </p:txBody>
      </p:sp>
    </p:spTree>
    <p:extLst>
      <p:ext uri="{BB962C8B-B14F-4D97-AF65-F5344CB8AC3E}">
        <p14:creationId xmlns:p14="http://schemas.microsoft.com/office/powerpoint/2010/main" val="200813896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dirty="0" smtClean="0"/>
              <a:t>Click to edit Master title style</a:t>
            </a:r>
            <a:endParaRPr lang="en-US" dirty="0"/>
          </a:p>
        </p:txBody>
      </p:sp>
      <p:sp>
        <p:nvSpPr>
          <p:cNvPr id="3" name="Rectangle 6"/>
          <p:cNvSpPr>
            <a:spLocks noGrp="1" noChangeArrowheads="1"/>
          </p:cNvSpPr>
          <p:nvPr>
            <p:ph type="sldNum" sz="quarter" idx="10"/>
          </p:nvPr>
        </p:nvSpPr>
        <p:spPr>
          <a:xfrm>
            <a:off x="11145702" y="7713413"/>
            <a:ext cx="3413760" cy="247651"/>
          </a:xfrm>
          <a:prstGeom prst="rect">
            <a:avLst/>
          </a:prstGeom>
          <a:ln/>
        </p:spPr>
        <p:txBody>
          <a:bodyPr/>
          <a:lstStyle>
            <a:lvl1pPr>
              <a:defRPr/>
            </a:lvl1pPr>
          </a:lstStyle>
          <a:p>
            <a:pPr>
              <a:defRPr/>
            </a:pPr>
            <a:fld id="{D4C52F08-588C-488E-A5AB-DF69250DE862}" type="slidenum">
              <a:rPr lang="en-US"/>
              <a:pPr>
                <a:defRPr/>
              </a:pPr>
              <a:t>‹#›</a:t>
            </a:fld>
            <a:endParaRPr lang="en-US"/>
          </a:p>
        </p:txBody>
      </p:sp>
    </p:spTree>
    <p:extLst>
      <p:ext uri="{BB962C8B-B14F-4D97-AF65-F5344CB8AC3E}">
        <p14:creationId xmlns:p14="http://schemas.microsoft.com/office/powerpoint/2010/main" val="190368688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1.pn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0" name="Rectangle 19"/>
          <p:cNvSpPr/>
          <p:nvPr userDrawn="1"/>
        </p:nvSpPr>
        <p:spPr>
          <a:xfrm>
            <a:off x="6" y="7589520"/>
            <a:ext cx="14086840" cy="54864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lIns="121886" tIns="60941" rIns="121886" bIns="60941" rtlCol="0" anchor="ctr"/>
          <a:lstStyle/>
          <a:p>
            <a:pPr algn="ctr"/>
            <a:endParaRPr lang="en-US"/>
          </a:p>
        </p:txBody>
      </p:sp>
      <p:sp>
        <p:nvSpPr>
          <p:cNvPr id="19" name="Rectangle 18"/>
          <p:cNvSpPr/>
          <p:nvPr userDrawn="1"/>
        </p:nvSpPr>
        <p:spPr>
          <a:xfrm>
            <a:off x="67056" y="7589520"/>
            <a:ext cx="13984224" cy="54864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lIns="121886" tIns="60941" rIns="121886" bIns="60941" rtlCol="0" anchor="ctr"/>
          <a:lstStyle/>
          <a:p>
            <a:pPr algn="ctr"/>
            <a:endParaRPr lang="en-US"/>
          </a:p>
        </p:txBody>
      </p:sp>
      <p:sp>
        <p:nvSpPr>
          <p:cNvPr id="1026" name="Rectangle 2"/>
          <p:cNvSpPr>
            <a:spLocks noGrp="1" noChangeArrowheads="1"/>
          </p:cNvSpPr>
          <p:nvPr>
            <p:ph type="title"/>
          </p:nvPr>
        </p:nvSpPr>
        <p:spPr bwMode="auto">
          <a:xfrm>
            <a:off x="370840" y="171461"/>
            <a:ext cx="13533120" cy="977266"/>
          </a:xfrm>
          <a:prstGeom prst="rect">
            <a:avLst/>
          </a:prstGeom>
          <a:noFill/>
          <a:ln w="9525">
            <a:noFill/>
            <a:miter lim="800000"/>
            <a:headEnd/>
            <a:tailEnd/>
          </a:ln>
        </p:spPr>
        <p:txBody>
          <a:bodyPr vert="horz" wrap="square" lIns="121886" tIns="60941" rIns="121886" bIns="60941" numCol="1" anchor="ctr" anchorCtr="0" compatLnSpc="1">
            <a:prstTxWarp prst="textNoShape">
              <a:avLst/>
            </a:prstTxWarp>
          </a:bodyPr>
          <a:lstStyle/>
          <a:p>
            <a:pPr lvl="0"/>
            <a:r>
              <a:rPr lang="en-US" dirty="0" smtClean="0"/>
              <a:t>Click to edit Master title style</a:t>
            </a:r>
          </a:p>
        </p:txBody>
      </p:sp>
      <p:sp>
        <p:nvSpPr>
          <p:cNvPr id="1027" name="Rectangle 3"/>
          <p:cNvSpPr>
            <a:spLocks noGrp="1" noChangeArrowheads="1"/>
          </p:cNvSpPr>
          <p:nvPr>
            <p:ph type="body" idx="1"/>
          </p:nvPr>
        </p:nvSpPr>
        <p:spPr bwMode="auto">
          <a:xfrm>
            <a:off x="533406" y="1270639"/>
            <a:ext cx="13548360" cy="5922645"/>
          </a:xfrm>
          <a:prstGeom prst="rect">
            <a:avLst/>
          </a:prstGeom>
          <a:noFill/>
          <a:ln w="9525" algn="ctr">
            <a:noFill/>
            <a:miter lim="800000"/>
            <a:headEnd/>
            <a:tailEnd/>
          </a:ln>
        </p:spPr>
        <p:txBody>
          <a:bodyPr vert="horz" wrap="square" lIns="121886" tIns="60941" rIns="121886" bIns="60941" numCol="1" anchor="t" anchorCtr="0" compatLnSpc="1">
            <a:prstTxWarp prst="textNoShape">
              <a:avLst/>
            </a:prstTxWarp>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p:txBody>
      </p:sp>
      <p:sp>
        <p:nvSpPr>
          <p:cNvPr id="18" name="Rectangle 17"/>
          <p:cNvSpPr/>
          <p:nvPr userDrawn="1"/>
        </p:nvSpPr>
        <p:spPr>
          <a:xfrm>
            <a:off x="0" y="7531101"/>
            <a:ext cx="14122400" cy="621792"/>
          </a:xfrm>
          <a:prstGeom prst="rect">
            <a:avLst/>
          </a:prstGeom>
          <a:solidFill>
            <a:schemeClr val="bg1"/>
          </a:solidFill>
          <a:ln w="9525">
            <a:solidFill>
              <a:srgbClr val="AAAAAA"/>
            </a:solidFill>
          </a:ln>
        </p:spPr>
        <p:style>
          <a:lnRef idx="2">
            <a:schemeClr val="accent1">
              <a:shade val="50000"/>
            </a:schemeClr>
          </a:lnRef>
          <a:fillRef idx="1">
            <a:schemeClr val="accent1"/>
          </a:fillRef>
          <a:effectRef idx="0">
            <a:schemeClr val="accent1"/>
          </a:effectRef>
          <a:fontRef idx="minor">
            <a:schemeClr val="lt1"/>
          </a:fontRef>
        </p:style>
        <p:txBody>
          <a:bodyPr lIns="146304" tIns="73152" rIns="146304" bIns="73152" rtlCol="0" anchor="ctr"/>
          <a:lstStyle/>
          <a:p>
            <a:pPr algn="ctr"/>
            <a:endParaRPr lang="en-US"/>
          </a:p>
        </p:txBody>
      </p:sp>
      <p:sp>
        <p:nvSpPr>
          <p:cNvPr id="9" name="Rectangle 6"/>
          <p:cNvSpPr>
            <a:spLocks noGrp="1" noChangeArrowheads="1"/>
          </p:cNvSpPr>
          <p:nvPr>
            <p:ph type="sldNum" sz="quarter" idx="4"/>
          </p:nvPr>
        </p:nvSpPr>
        <p:spPr bwMode="auto">
          <a:xfrm>
            <a:off x="11145702" y="7713413"/>
            <a:ext cx="3413760" cy="247651"/>
          </a:xfrm>
          <a:prstGeom prst="rect">
            <a:avLst/>
          </a:prstGeom>
          <a:noFill/>
          <a:ln w="9525">
            <a:noFill/>
            <a:miter lim="800000"/>
            <a:headEnd/>
            <a:tailEnd/>
          </a:ln>
          <a:effectLst/>
        </p:spPr>
        <p:txBody>
          <a:bodyPr vert="horz" wrap="square" lIns="121886" tIns="60941" rIns="121886" bIns="60941" numCol="1" anchor="t" anchorCtr="0" compatLnSpc="1">
            <a:prstTxWarp prst="textNoShape">
              <a:avLst/>
            </a:prstTxWarp>
          </a:bodyPr>
          <a:lstStyle>
            <a:lvl1pPr algn="r">
              <a:defRPr sz="1100"/>
            </a:lvl1pPr>
          </a:lstStyle>
          <a:p>
            <a:pPr>
              <a:defRPr/>
            </a:pPr>
            <a:fld id="{B6C70261-DCF8-4A97-9502-E8EEF2364CDE}" type="slidenum">
              <a:rPr lang="en-US"/>
              <a:pPr>
                <a:defRPr/>
              </a:pPr>
              <a:t>‹#›</a:t>
            </a:fld>
            <a:endParaRPr lang="en-US"/>
          </a:p>
        </p:txBody>
      </p:sp>
      <p:pic>
        <p:nvPicPr>
          <p:cNvPr id="10" name="Picture 27" descr="ti_logo_powerpoint_1_line.png"/>
          <p:cNvPicPr>
            <a:picLocks noChangeAspect="1"/>
          </p:cNvPicPr>
          <p:nvPr userDrawn="1"/>
        </p:nvPicPr>
        <p:blipFill>
          <a:blip r:embed="rId19" cstate="print"/>
          <a:srcRect/>
          <a:stretch>
            <a:fillRect/>
          </a:stretch>
        </p:blipFill>
        <p:spPr bwMode="auto">
          <a:xfrm>
            <a:off x="11457517" y="7689851"/>
            <a:ext cx="2499782" cy="309034"/>
          </a:xfrm>
          <a:prstGeom prst="rect">
            <a:avLst/>
          </a:prstGeom>
          <a:noFill/>
          <a:ln w="9525">
            <a:noFill/>
            <a:miter lim="800000"/>
            <a:headEnd/>
            <a:tailEnd/>
          </a:ln>
        </p:spPr>
      </p:pic>
    </p:spTree>
    <p:extLst>
      <p:ext uri="{BB962C8B-B14F-4D97-AF65-F5344CB8AC3E}">
        <p14:creationId xmlns:p14="http://schemas.microsoft.com/office/powerpoint/2010/main" val="1742349201"/>
      </p:ext>
    </p:extLst>
  </p:cSld>
  <p:clrMap bg1="lt1" tx1="dk1" bg2="lt2" tx2="dk2" accent1="accent1" accent2="accent2" accent3="accent3" accent4="accent4" accent5="accent5" accent6="accent6" hlink="hlink" folHlink="folHlink"/>
  <p:sldLayoutIdLst>
    <p:sldLayoutId id="2147483676" r:id="rId1"/>
    <p:sldLayoutId id="2147483693" r:id="rId2"/>
    <p:sldLayoutId id="2147483694" r:id="rId3"/>
    <p:sldLayoutId id="2147483695" r:id="rId4"/>
    <p:sldLayoutId id="2147483680" r:id="rId5"/>
    <p:sldLayoutId id="2147483681" r:id="rId6"/>
    <p:sldLayoutId id="2147483682" r:id="rId7"/>
    <p:sldLayoutId id="2147483683" r:id="rId8"/>
    <p:sldLayoutId id="2147483684" r:id="rId9"/>
    <p:sldLayoutId id="2147483685" r:id="rId10"/>
    <p:sldLayoutId id="2147483686" r:id="rId11"/>
    <p:sldLayoutId id="2147483687" r:id="rId12"/>
    <p:sldLayoutId id="2147483688" r:id="rId13"/>
    <p:sldLayoutId id="2147483689" r:id="rId14"/>
    <p:sldLayoutId id="2147483690" r:id="rId15"/>
    <p:sldLayoutId id="2147483691" r:id="rId16"/>
    <p:sldLayoutId id="2147483692" r:id="rId17"/>
  </p:sldLayoutIdLst>
  <p:timing>
    <p:tnLst>
      <p:par>
        <p:cTn id="1" dur="indefinite" restart="never" nodeType="tmRoot"/>
      </p:par>
    </p:tnLst>
  </p:timing>
  <p:hf hdr="0" ftr="0" dt="0"/>
  <p:txStyles>
    <p:titleStyle>
      <a:lvl1pPr algn="l" rtl="0" eaLnBrk="0" fontAlgn="base" hangingPunct="0">
        <a:lnSpc>
          <a:spcPct val="85000"/>
        </a:lnSpc>
        <a:spcBef>
          <a:spcPct val="0"/>
        </a:spcBef>
        <a:spcAft>
          <a:spcPct val="0"/>
        </a:spcAft>
        <a:defRPr sz="4300" b="1">
          <a:solidFill>
            <a:schemeClr val="tx2"/>
          </a:solidFill>
          <a:latin typeface="+mj-lt"/>
          <a:ea typeface="+mj-ea"/>
          <a:cs typeface="+mj-cs"/>
        </a:defRPr>
      </a:lvl1pPr>
      <a:lvl2pPr algn="l" rtl="0" eaLnBrk="0" fontAlgn="base" hangingPunct="0">
        <a:lnSpc>
          <a:spcPct val="85000"/>
        </a:lnSpc>
        <a:spcBef>
          <a:spcPct val="0"/>
        </a:spcBef>
        <a:spcAft>
          <a:spcPct val="0"/>
        </a:spcAft>
        <a:defRPr sz="4300" b="1">
          <a:solidFill>
            <a:schemeClr val="tx2"/>
          </a:solidFill>
          <a:latin typeface="Arial" charset="0"/>
        </a:defRPr>
      </a:lvl2pPr>
      <a:lvl3pPr algn="l" rtl="0" eaLnBrk="0" fontAlgn="base" hangingPunct="0">
        <a:lnSpc>
          <a:spcPct val="85000"/>
        </a:lnSpc>
        <a:spcBef>
          <a:spcPct val="0"/>
        </a:spcBef>
        <a:spcAft>
          <a:spcPct val="0"/>
        </a:spcAft>
        <a:defRPr sz="4300" b="1">
          <a:solidFill>
            <a:schemeClr val="tx2"/>
          </a:solidFill>
          <a:latin typeface="Arial" charset="0"/>
        </a:defRPr>
      </a:lvl3pPr>
      <a:lvl4pPr algn="l" rtl="0" eaLnBrk="0" fontAlgn="base" hangingPunct="0">
        <a:lnSpc>
          <a:spcPct val="85000"/>
        </a:lnSpc>
        <a:spcBef>
          <a:spcPct val="0"/>
        </a:spcBef>
        <a:spcAft>
          <a:spcPct val="0"/>
        </a:spcAft>
        <a:defRPr sz="4300" b="1">
          <a:solidFill>
            <a:schemeClr val="tx2"/>
          </a:solidFill>
          <a:latin typeface="Arial" charset="0"/>
        </a:defRPr>
      </a:lvl4pPr>
      <a:lvl5pPr algn="l" rtl="0" eaLnBrk="0" fontAlgn="base" hangingPunct="0">
        <a:lnSpc>
          <a:spcPct val="85000"/>
        </a:lnSpc>
        <a:spcBef>
          <a:spcPct val="0"/>
        </a:spcBef>
        <a:spcAft>
          <a:spcPct val="0"/>
        </a:spcAft>
        <a:defRPr sz="4300" b="1">
          <a:solidFill>
            <a:schemeClr val="tx2"/>
          </a:solidFill>
          <a:latin typeface="Arial" charset="0"/>
        </a:defRPr>
      </a:lvl5pPr>
      <a:lvl6pPr marL="609432" algn="l" rtl="0" fontAlgn="base">
        <a:lnSpc>
          <a:spcPct val="85000"/>
        </a:lnSpc>
        <a:spcBef>
          <a:spcPct val="0"/>
        </a:spcBef>
        <a:spcAft>
          <a:spcPct val="0"/>
        </a:spcAft>
        <a:defRPr sz="4300" b="1">
          <a:solidFill>
            <a:srgbClr val="FF0000"/>
          </a:solidFill>
          <a:latin typeface="Arial" charset="0"/>
        </a:defRPr>
      </a:lvl6pPr>
      <a:lvl7pPr marL="1218864" algn="l" rtl="0" fontAlgn="base">
        <a:lnSpc>
          <a:spcPct val="85000"/>
        </a:lnSpc>
        <a:spcBef>
          <a:spcPct val="0"/>
        </a:spcBef>
        <a:spcAft>
          <a:spcPct val="0"/>
        </a:spcAft>
        <a:defRPr sz="4300" b="1">
          <a:solidFill>
            <a:srgbClr val="FF0000"/>
          </a:solidFill>
          <a:latin typeface="Arial" charset="0"/>
        </a:defRPr>
      </a:lvl7pPr>
      <a:lvl8pPr marL="1828293" algn="l" rtl="0" fontAlgn="base">
        <a:lnSpc>
          <a:spcPct val="85000"/>
        </a:lnSpc>
        <a:spcBef>
          <a:spcPct val="0"/>
        </a:spcBef>
        <a:spcAft>
          <a:spcPct val="0"/>
        </a:spcAft>
        <a:defRPr sz="4300" b="1">
          <a:solidFill>
            <a:srgbClr val="FF0000"/>
          </a:solidFill>
          <a:latin typeface="Arial" charset="0"/>
        </a:defRPr>
      </a:lvl8pPr>
      <a:lvl9pPr marL="2437717" algn="l" rtl="0" fontAlgn="base">
        <a:lnSpc>
          <a:spcPct val="85000"/>
        </a:lnSpc>
        <a:spcBef>
          <a:spcPct val="0"/>
        </a:spcBef>
        <a:spcAft>
          <a:spcPct val="0"/>
        </a:spcAft>
        <a:defRPr sz="4300" b="1">
          <a:solidFill>
            <a:srgbClr val="FF0000"/>
          </a:solidFill>
          <a:latin typeface="Arial" charset="0"/>
        </a:defRPr>
      </a:lvl9pPr>
    </p:titleStyle>
    <p:bodyStyle>
      <a:lvl1pPr marL="302598" indent="-302598" algn="l" rtl="0" eaLnBrk="0" fontAlgn="base" hangingPunct="0">
        <a:spcBef>
          <a:spcPts val="1067"/>
        </a:spcBef>
        <a:spcAft>
          <a:spcPct val="0"/>
        </a:spcAft>
        <a:buChar char="•"/>
        <a:defRPr sz="2900">
          <a:solidFill>
            <a:schemeClr val="tx1"/>
          </a:solidFill>
          <a:latin typeface="+mn-lt"/>
          <a:ea typeface="+mn-ea"/>
          <a:cs typeface="+mn-cs"/>
        </a:defRPr>
      </a:lvl1pPr>
      <a:lvl2pPr marL="766021" indent="-311066" algn="l" rtl="0" eaLnBrk="0" fontAlgn="base" hangingPunct="0">
        <a:spcBef>
          <a:spcPct val="20000"/>
        </a:spcBef>
        <a:spcAft>
          <a:spcPct val="0"/>
        </a:spcAft>
        <a:buChar char="–"/>
        <a:defRPr sz="2600">
          <a:solidFill>
            <a:schemeClr val="tx1"/>
          </a:solidFill>
          <a:latin typeface="+mn-lt"/>
        </a:defRPr>
      </a:lvl2pPr>
      <a:lvl3pPr marL="1138448" indent="-220077" algn="l" rtl="0" eaLnBrk="0" fontAlgn="base" hangingPunct="0">
        <a:spcBef>
          <a:spcPct val="15000"/>
        </a:spcBef>
        <a:spcAft>
          <a:spcPct val="0"/>
        </a:spcAft>
        <a:buChar char="•"/>
        <a:defRPr sz="2600">
          <a:solidFill>
            <a:schemeClr val="tx1"/>
          </a:solidFill>
          <a:latin typeface="+mn-lt"/>
        </a:defRPr>
      </a:lvl3pPr>
      <a:lvl4pPr marL="1601869" indent="-311066" algn="l" rtl="0" eaLnBrk="0" fontAlgn="base" hangingPunct="0">
        <a:spcBef>
          <a:spcPct val="5000"/>
        </a:spcBef>
        <a:spcAft>
          <a:spcPct val="0"/>
        </a:spcAft>
        <a:buChar char="–"/>
        <a:defRPr sz="2600">
          <a:solidFill>
            <a:schemeClr val="tx1"/>
          </a:solidFill>
          <a:latin typeface="+mn-lt"/>
        </a:defRPr>
      </a:lvl4pPr>
      <a:lvl5pPr marL="1984874" indent="-230661" algn="l" rtl="0" eaLnBrk="0" fontAlgn="base" hangingPunct="0">
        <a:spcBef>
          <a:spcPct val="0"/>
        </a:spcBef>
        <a:spcAft>
          <a:spcPct val="0"/>
        </a:spcAft>
        <a:buChar char="»"/>
        <a:defRPr sz="2600">
          <a:solidFill>
            <a:schemeClr val="tx1"/>
          </a:solidFill>
          <a:latin typeface="+mn-lt"/>
        </a:defRPr>
      </a:lvl5pPr>
      <a:lvl6pPr marL="2594306" indent="-230661" algn="l" rtl="0" fontAlgn="base">
        <a:spcBef>
          <a:spcPct val="0"/>
        </a:spcBef>
        <a:spcAft>
          <a:spcPct val="0"/>
        </a:spcAft>
        <a:buChar char="»"/>
        <a:defRPr sz="2100">
          <a:solidFill>
            <a:schemeClr val="tx1"/>
          </a:solidFill>
          <a:latin typeface="+mn-lt"/>
        </a:defRPr>
      </a:lvl6pPr>
      <a:lvl7pPr marL="3203738" indent="-230661" algn="l" rtl="0" fontAlgn="base">
        <a:spcBef>
          <a:spcPct val="0"/>
        </a:spcBef>
        <a:spcAft>
          <a:spcPct val="0"/>
        </a:spcAft>
        <a:buChar char="»"/>
        <a:defRPr sz="2100">
          <a:solidFill>
            <a:schemeClr val="tx1"/>
          </a:solidFill>
          <a:latin typeface="+mn-lt"/>
        </a:defRPr>
      </a:lvl7pPr>
      <a:lvl8pPr marL="3813168" indent="-230661" algn="l" rtl="0" fontAlgn="base">
        <a:spcBef>
          <a:spcPct val="0"/>
        </a:spcBef>
        <a:spcAft>
          <a:spcPct val="0"/>
        </a:spcAft>
        <a:buChar char="»"/>
        <a:defRPr sz="2100">
          <a:solidFill>
            <a:schemeClr val="tx1"/>
          </a:solidFill>
          <a:latin typeface="+mn-lt"/>
        </a:defRPr>
      </a:lvl8pPr>
      <a:lvl9pPr marL="4422598" indent="-230661" algn="l" rtl="0" fontAlgn="base">
        <a:spcBef>
          <a:spcPct val="0"/>
        </a:spcBef>
        <a:spcAft>
          <a:spcPct val="0"/>
        </a:spcAft>
        <a:buChar char="»"/>
        <a:defRPr sz="2100">
          <a:solidFill>
            <a:schemeClr val="tx1"/>
          </a:solidFill>
          <a:latin typeface="+mn-lt"/>
        </a:defRPr>
      </a:lvl9pPr>
    </p:bodyStyle>
    <p:otherStyle>
      <a:defPPr>
        <a:defRPr lang="en-US"/>
      </a:defPPr>
      <a:lvl1pPr marL="0" algn="l" defTabSz="1218864" rtl="0" eaLnBrk="1" latinLnBrk="0" hangingPunct="1">
        <a:defRPr sz="2400" kern="1200">
          <a:solidFill>
            <a:schemeClr val="tx1"/>
          </a:solidFill>
          <a:latin typeface="+mn-lt"/>
          <a:ea typeface="+mn-ea"/>
          <a:cs typeface="+mn-cs"/>
        </a:defRPr>
      </a:lvl1pPr>
      <a:lvl2pPr marL="609432" algn="l" defTabSz="1218864" rtl="0" eaLnBrk="1" latinLnBrk="0" hangingPunct="1">
        <a:defRPr sz="2400" kern="1200">
          <a:solidFill>
            <a:schemeClr val="tx1"/>
          </a:solidFill>
          <a:latin typeface="+mn-lt"/>
          <a:ea typeface="+mn-ea"/>
          <a:cs typeface="+mn-cs"/>
        </a:defRPr>
      </a:lvl2pPr>
      <a:lvl3pPr marL="1218864" algn="l" defTabSz="1218864" rtl="0" eaLnBrk="1" latinLnBrk="0" hangingPunct="1">
        <a:defRPr sz="2400" kern="1200">
          <a:solidFill>
            <a:schemeClr val="tx1"/>
          </a:solidFill>
          <a:latin typeface="+mn-lt"/>
          <a:ea typeface="+mn-ea"/>
          <a:cs typeface="+mn-cs"/>
        </a:defRPr>
      </a:lvl3pPr>
      <a:lvl4pPr marL="1828293" algn="l" defTabSz="1218864" rtl="0" eaLnBrk="1" latinLnBrk="0" hangingPunct="1">
        <a:defRPr sz="2400" kern="1200">
          <a:solidFill>
            <a:schemeClr val="tx1"/>
          </a:solidFill>
          <a:latin typeface="+mn-lt"/>
          <a:ea typeface="+mn-ea"/>
          <a:cs typeface="+mn-cs"/>
        </a:defRPr>
      </a:lvl4pPr>
      <a:lvl5pPr marL="2437717" algn="l" defTabSz="1218864" rtl="0" eaLnBrk="1" latinLnBrk="0" hangingPunct="1">
        <a:defRPr sz="2400" kern="1200">
          <a:solidFill>
            <a:schemeClr val="tx1"/>
          </a:solidFill>
          <a:latin typeface="+mn-lt"/>
          <a:ea typeface="+mn-ea"/>
          <a:cs typeface="+mn-cs"/>
        </a:defRPr>
      </a:lvl5pPr>
      <a:lvl6pPr marL="3047147" algn="l" defTabSz="1218864" rtl="0" eaLnBrk="1" latinLnBrk="0" hangingPunct="1">
        <a:defRPr sz="2400" kern="1200">
          <a:solidFill>
            <a:schemeClr val="tx1"/>
          </a:solidFill>
          <a:latin typeface="+mn-lt"/>
          <a:ea typeface="+mn-ea"/>
          <a:cs typeface="+mn-cs"/>
        </a:defRPr>
      </a:lvl6pPr>
      <a:lvl7pPr marL="3656579" algn="l" defTabSz="1218864" rtl="0" eaLnBrk="1" latinLnBrk="0" hangingPunct="1">
        <a:defRPr sz="2400" kern="1200">
          <a:solidFill>
            <a:schemeClr val="tx1"/>
          </a:solidFill>
          <a:latin typeface="+mn-lt"/>
          <a:ea typeface="+mn-ea"/>
          <a:cs typeface="+mn-cs"/>
        </a:defRPr>
      </a:lvl7pPr>
      <a:lvl8pPr marL="4266005" algn="l" defTabSz="1218864" rtl="0" eaLnBrk="1" latinLnBrk="0" hangingPunct="1">
        <a:defRPr sz="2400" kern="1200">
          <a:solidFill>
            <a:schemeClr val="tx1"/>
          </a:solidFill>
          <a:latin typeface="+mn-lt"/>
          <a:ea typeface="+mn-ea"/>
          <a:cs typeface="+mn-cs"/>
        </a:defRPr>
      </a:lvl8pPr>
      <a:lvl9pPr marL="4875434" algn="l" defTabSz="1218864" rtl="0" eaLnBrk="1" latinLnBrk="0" hangingPunct="1">
        <a:defRPr sz="24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5.xml"/><Relationship Id="rId1" Type="http://schemas.openxmlformats.org/officeDocument/2006/relationships/vmlDrawing" Target="../drawings/vmlDrawing1.vml"/><Relationship Id="rId5" Type="http://schemas.openxmlformats.org/officeDocument/2006/relationships/image" Target="../media/image5.emf"/><Relationship Id="rId4" Type="http://schemas.openxmlformats.org/officeDocument/2006/relationships/package" Target="../embeddings/Microsoft_Visio_Drawing1.vsdx"/></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Connect the hardware</a:t>
            </a:r>
          </a:p>
        </p:txBody>
      </p:sp>
      <p:sp>
        <p:nvSpPr>
          <p:cNvPr id="4" name="Slide Number Placeholder 3"/>
          <p:cNvSpPr>
            <a:spLocks noGrp="1"/>
          </p:cNvSpPr>
          <p:nvPr>
            <p:ph type="sldNum" sz="quarter" idx="10"/>
          </p:nvPr>
        </p:nvSpPr>
        <p:spPr/>
        <p:txBody>
          <a:bodyPr/>
          <a:lstStyle/>
          <a:p>
            <a:pPr>
              <a:defRPr/>
            </a:pPr>
            <a:fld id="{2B97888F-6AF7-4263-B69D-592D8C33BAC7}" type="slidenum">
              <a:rPr lang="en-US" smtClean="0"/>
              <a:pPr>
                <a:defRPr/>
              </a:pPr>
              <a:t>1</a:t>
            </a:fld>
            <a:endParaRPr lang="en-US"/>
          </a:p>
        </p:txBody>
      </p:sp>
      <p:graphicFrame>
        <p:nvGraphicFramePr>
          <p:cNvPr id="3" name="Object 2"/>
          <p:cNvGraphicFramePr>
            <a:graphicFrameLocks noChangeAspect="1"/>
          </p:cNvGraphicFramePr>
          <p:nvPr>
            <p:extLst>
              <p:ext uri="{D42A27DB-BD31-4B8C-83A1-F6EECF244321}">
                <p14:modId xmlns:p14="http://schemas.microsoft.com/office/powerpoint/2010/main" val="1408149587"/>
              </p:ext>
            </p:extLst>
          </p:nvPr>
        </p:nvGraphicFramePr>
        <p:xfrm>
          <a:off x="2811463" y="1069975"/>
          <a:ext cx="9240001" cy="6245225"/>
        </p:xfrm>
        <a:graphic>
          <a:graphicData uri="http://schemas.openxmlformats.org/presentationml/2006/ole">
            <mc:AlternateContent xmlns:mc="http://schemas.openxmlformats.org/markup-compatibility/2006">
              <mc:Choice xmlns:v="urn:schemas-microsoft-com:vml" Requires="v">
                <p:oleObj spid="_x0000_s64514" name="Visio" r:id="rId4" imgW="9006881" imgH="6088392" progId="Visio.Drawing.15">
                  <p:embed/>
                </p:oleObj>
              </mc:Choice>
              <mc:Fallback>
                <p:oleObj name="Visio" r:id="rId4" imgW="9006881" imgH="6088392" progId="Visio.Drawing.15">
                  <p:embed/>
                  <p:pic>
                    <p:nvPicPr>
                      <p:cNvPr id="0" name=""/>
                      <p:cNvPicPr/>
                      <p:nvPr/>
                    </p:nvPicPr>
                    <p:blipFill>
                      <a:blip r:embed="rId5"/>
                      <a:stretch>
                        <a:fillRect/>
                      </a:stretch>
                    </p:blipFill>
                    <p:spPr>
                      <a:xfrm>
                        <a:off x="2811463" y="1069975"/>
                        <a:ext cx="9240001" cy="6245225"/>
                      </a:xfrm>
                      <a:prstGeom prst="rect">
                        <a:avLst/>
                      </a:prstGeom>
                    </p:spPr>
                  </p:pic>
                </p:oleObj>
              </mc:Fallback>
            </mc:AlternateContent>
          </a:graphicData>
        </a:graphic>
      </p:graphicFrame>
    </p:spTree>
    <p:extLst>
      <p:ext uri="{BB962C8B-B14F-4D97-AF65-F5344CB8AC3E}">
        <p14:creationId xmlns:p14="http://schemas.microsoft.com/office/powerpoint/2010/main" val="286550302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Measured vs Expected Results</a:t>
            </a:r>
          </a:p>
        </p:txBody>
      </p:sp>
      <p:sp>
        <p:nvSpPr>
          <p:cNvPr id="4" name="Slide Number Placeholder 3"/>
          <p:cNvSpPr>
            <a:spLocks noGrp="1"/>
          </p:cNvSpPr>
          <p:nvPr>
            <p:ph type="sldNum" sz="quarter" idx="10"/>
          </p:nvPr>
        </p:nvSpPr>
        <p:spPr/>
        <p:txBody>
          <a:bodyPr/>
          <a:lstStyle/>
          <a:p>
            <a:pPr>
              <a:defRPr/>
            </a:pPr>
            <a:fld id="{2B97888F-6AF7-4263-B69D-592D8C33BAC7}" type="slidenum">
              <a:rPr lang="en-US" smtClean="0"/>
              <a:pPr>
                <a:defRPr/>
              </a:pPr>
              <a:t>2</a:t>
            </a:fld>
            <a:endParaRPr lang="en-US"/>
          </a:p>
        </p:txBody>
      </p:sp>
      <p:graphicFrame>
        <p:nvGraphicFramePr>
          <p:cNvPr id="5" name="Table 4"/>
          <p:cNvGraphicFramePr>
            <a:graphicFrameLocks noGrp="1"/>
          </p:cNvGraphicFramePr>
          <p:nvPr>
            <p:extLst>
              <p:ext uri="{D42A27DB-BD31-4B8C-83A1-F6EECF244321}">
                <p14:modId xmlns:p14="http://schemas.microsoft.com/office/powerpoint/2010/main" val="3515841907"/>
              </p:ext>
            </p:extLst>
          </p:nvPr>
        </p:nvGraphicFramePr>
        <p:xfrm>
          <a:off x="762000" y="1844040"/>
          <a:ext cx="11811000" cy="4309482"/>
        </p:xfrm>
        <a:graphic>
          <a:graphicData uri="http://schemas.openxmlformats.org/drawingml/2006/table">
            <a:tbl>
              <a:tblPr firstRow="1" bandRow="1">
                <a:tableStyleId>{5C22544A-7EE6-4342-B048-85BDC9FD1C3A}</a:tableStyleId>
              </a:tblPr>
              <a:tblGrid>
                <a:gridCol w="1181100"/>
                <a:gridCol w="1181100"/>
                <a:gridCol w="1181100"/>
                <a:gridCol w="1181100"/>
                <a:gridCol w="1181100"/>
                <a:gridCol w="1181100"/>
                <a:gridCol w="1181100"/>
                <a:gridCol w="1181100"/>
                <a:gridCol w="1181100"/>
                <a:gridCol w="1181100"/>
              </a:tblGrid>
              <a:tr h="651882">
                <a:tc>
                  <a:txBody>
                    <a:bodyPr/>
                    <a:lstStyle/>
                    <a:p>
                      <a:endParaRPr lang="en-US" sz="2400" b="1" baseline="0" dirty="0" smtClean="0"/>
                    </a:p>
                  </a:txBody>
                  <a:tcPr>
                    <a:solidFill>
                      <a:schemeClr val="accent3"/>
                    </a:solidFill>
                  </a:tcPr>
                </a:tc>
                <a:tc>
                  <a:txBody>
                    <a:bodyPr/>
                    <a:lstStyle/>
                    <a:p>
                      <a:endParaRPr lang="en-US" sz="2400" b="1" baseline="0" dirty="0" smtClean="0"/>
                    </a:p>
                  </a:txBody>
                  <a:tcPr>
                    <a:solidFill>
                      <a:schemeClr val="accent3"/>
                    </a:solidFill>
                  </a:tcPr>
                </a:tc>
                <a:tc gridSpan="8">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b="1" dirty="0" smtClean="0"/>
                        <a:t>Vin = 0.1V DC</a:t>
                      </a:r>
                      <a:r>
                        <a:rPr lang="en-US" sz="2400" b="1" baseline="0" dirty="0" smtClean="0"/>
                        <a:t>, </a:t>
                      </a:r>
                      <a:r>
                        <a:rPr lang="en-US" sz="2400" b="1" baseline="0" dirty="0" err="1" smtClean="0"/>
                        <a:t>fsamp</a:t>
                      </a:r>
                      <a:r>
                        <a:rPr lang="en-US" sz="2400" b="1" baseline="0" dirty="0" smtClean="0"/>
                        <a:t> = 1MHz, </a:t>
                      </a:r>
                      <a:r>
                        <a:rPr lang="en-US" sz="2400" b="1" baseline="0" dirty="0" err="1" smtClean="0"/>
                        <a:t>Vref</a:t>
                      </a:r>
                      <a:r>
                        <a:rPr lang="en-US" sz="2400" b="1" baseline="0" dirty="0" smtClean="0"/>
                        <a:t> =5V, LSB = 76.29uV</a:t>
                      </a:r>
                    </a:p>
                  </a:txBody>
                  <a:tcPr>
                    <a:solidFill>
                      <a:schemeClr val="accent3"/>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sz="1800" baseline="0" dirty="0" smtClean="0"/>
                    </a:p>
                  </a:txBody>
                  <a:tcPr/>
                </a:tc>
                <a:tc hMerge="1">
                  <a:txBody>
                    <a:bodyPr/>
                    <a:lstStyle/>
                    <a:p>
                      <a:endParaRPr lang="en-US"/>
                    </a:p>
                  </a:txBody>
                  <a:tcPr/>
                </a:tc>
                <a:tc hMerge="1">
                  <a:txBody>
                    <a:bodyPr/>
                    <a:lstStyle/>
                    <a:p>
                      <a:endParaRPr lang="en-US" sz="1800" baseline="0" dirty="0" smtClean="0"/>
                    </a:p>
                  </a:txBody>
                  <a:tcPr/>
                </a:tc>
                <a:tc hMerge="1">
                  <a:txBody>
                    <a:bodyPr/>
                    <a:lstStyle/>
                    <a:p>
                      <a:endParaRPr lang="en-US"/>
                    </a:p>
                  </a:txBody>
                  <a:tcPr/>
                </a:tc>
              </a:tr>
              <a:tr h="1218735">
                <a:tc>
                  <a:txBody>
                    <a:bodyPr/>
                    <a:lstStyle/>
                    <a:p>
                      <a:r>
                        <a:rPr lang="en-US" sz="2400" b="1" dirty="0" smtClean="0">
                          <a:solidFill>
                            <a:schemeClr val="bg1"/>
                          </a:solidFill>
                        </a:rPr>
                        <a:t>Device</a:t>
                      </a:r>
                      <a:endParaRPr lang="en-US" sz="2400" b="1" dirty="0">
                        <a:solidFill>
                          <a:schemeClr val="bg1"/>
                        </a:solidFill>
                      </a:endParaRPr>
                    </a:p>
                  </a:txBody>
                  <a:tcPr>
                    <a:solidFill>
                      <a:schemeClr val="accent4">
                        <a:lumMod val="60000"/>
                        <a:lumOff val="40000"/>
                      </a:schemeClr>
                    </a:solidFill>
                  </a:tcPr>
                </a:tc>
                <a:tc>
                  <a:txBody>
                    <a:bodyPr/>
                    <a:lstStyle/>
                    <a:p>
                      <a:r>
                        <a:rPr lang="en-US" sz="2400" b="1" dirty="0" smtClean="0">
                          <a:solidFill>
                            <a:schemeClr val="bg1"/>
                          </a:solidFill>
                        </a:rPr>
                        <a:t>Hand </a:t>
                      </a:r>
                      <a:r>
                        <a:rPr lang="en-US" sz="2400" b="1" dirty="0" err="1" smtClean="0">
                          <a:solidFill>
                            <a:schemeClr val="bg1"/>
                          </a:solidFill>
                        </a:rPr>
                        <a:t>Calc</a:t>
                      </a:r>
                      <a:endParaRPr lang="en-US" sz="2400" b="1" dirty="0">
                        <a:solidFill>
                          <a:schemeClr val="bg1"/>
                        </a:solidFill>
                      </a:endParaRPr>
                    </a:p>
                  </a:txBody>
                  <a:tcPr>
                    <a:solidFill>
                      <a:schemeClr val="accent4">
                        <a:lumMod val="60000"/>
                        <a:lumOff val="40000"/>
                      </a:schemeClr>
                    </a:solidFill>
                  </a:tcPr>
                </a:tc>
                <a:tc gridSpan="4">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b="1" baseline="0" dirty="0" smtClean="0">
                          <a:solidFill>
                            <a:schemeClr val="bg1"/>
                          </a:solidFill>
                        </a:rPr>
                        <a:t>Simulated</a:t>
                      </a:r>
                      <a:endParaRPr lang="en-US" sz="2400" b="1" dirty="0" smtClean="0">
                        <a:solidFill>
                          <a:schemeClr val="bg1"/>
                        </a:solidFill>
                      </a:endParaRPr>
                    </a:p>
                    <a:p>
                      <a:endParaRPr lang="en-US" sz="2400" b="1" dirty="0">
                        <a:solidFill>
                          <a:schemeClr val="bg1"/>
                        </a:solidFill>
                      </a:endParaRPr>
                    </a:p>
                  </a:txBody>
                  <a:tcPr>
                    <a:solidFill>
                      <a:schemeClr val="accent4">
                        <a:lumMod val="60000"/>
                        <a:lumOff val="40000"/>
                      </a:schemeClr>
                    </a:solidFill>
                  </a:tcPr>
                </a:tc>
                <a:tc hMerge="1">
                  <a:txBody>
                    <a:bodyPr/>
                    <a:lstStyle/>
                    <a:p>
                      <a:endParaRPr lang="en-US"/>
                    </a:p>
                  </a:txBody>
                  <a:tcPr/>
                </a:tc>
                <a:tc hMerge="1">
                  <a:txBody>
                    <a:bodyPr/>
                    <a:lstStyle/>
                    <a:p>
                      <a:endParaRPr lang="en-US"/>
                    </a:p>
                  </a:txBody>
                  <a:tcPr/>
                </a:tc>
                <a:tc hMerge="1">
                  <a:txBody>
                    <a:bodyPr/>
                    <a:lstStyle/>
                    <a:p>
                      <a:endParaRPr lang="en-US" sz="2400" b="1" dirty="0">
                        <a:solidFill>
                          <a:schemeClr val="bg1"/>
                        </a:solidFill>
                      </a:endParaRPr>
                    </a:p>
                  </a:txBody>
                  <a:tcPr>
                    <a:solidFill>
                      <a:schemeClr val="accent4">
                        <a:lumMod val="60000"/>
                        <a:lumOff val="40000"/>
                      </a:schemeClr>
                    </a:solidFill>
                  </a:tcPr>
                </a:tc>
                <a:tc gridSpan="2">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b="1" baseline="0" dirty="0" smtClean="0">
                          <a:solidFill>
                            <a:schemeClr val="bg1"/>
                          </a:solidFill>
                        </a:rPr>
                        <a:t>Example Measurements</a:t>
                      </a:r>
                      <a:endParaRPr lang="en-US" sz="2400" b="1" dirty="0" smtClean="0">
                        <a:solidFill>
                          <a:schemeClr val="bg1"/>
                        </a:solidFill>
                      </a:endParaRPr>
                    </a:p>
                    <a:p>
                      <a:endParaRPr lang="en-US" sz="2400" b="1" dirty="0" smtClean="0">
                        <a:solidFill>
                          <a:schemeClr val="bg1"/>
                        </a:solidFill>
                      </a:endParaRPr>
                    </a:p>
                    <a:p>
                      <a:endParaRPr lang="en-US" sz="2400" b="1" dirty="0">
                        <a:solidFill>
                          <a:schemeClr val="bg1"/>
                        </a:solidFill>
                      </a:endParaRPr>
                    </a:p>
                  </a:txBody>
                  <a:tcPr>
                    <a:solidFill>
                      <a:srgbClr val="FF0000"/>
                    </a:solidFill>
                  </a:tcPr>
                </a:tc>
                <a:tc hMerge="1">
                  <a:txBody>
                    <a:bodyPr/>
                    <a:lstStyle/>
                    <a:p>
                      <a:endParaRPr lang="en-US"/>
                    </a:p>
                  </a:txBody>
                  <a:tcPr/>
                </a:tc>
                <a:tc gridSpan="2">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b="1" baseline="0" dirty="0" smtClean="0">
                          <a:solidFill>
                            <a:schemeClr val="bg1"/>
                          </a:solidFill>
                        </a:rPr>
                        <a:t>Your </a:t>
                      </a:r>
                    </a:p>
                    <a:p>
                      <a:pPr marL="0" marR="0" indent="0" algn="l" defTabSz="1218864" rtl="0" eaLnBrk="1" fontAlgn="auto" latinLnBrk="0" hangingPunct="1">
                        <a:lnSpc>
                          <a:spcPct val="100000"/>
                        </a:lnSpc>
                        <a:spcBef>
                          <a:spcPts val="0"/>
                        </a:spcBef>
                        <a:spcAft>
                          <a:spcPts val="0"/>
                        </a:spcAft>
                        <a:buClrTx/>
                        <a:buSzTx/>
                        <a:buFontTx/>
                        <a:buNone/>
                        <a:tabLst/>
                        <a:defRPr/>
                      </a:pPr>
                      <a:r>
                        <a:rPr lang="en-US" sz="2400" b="1" baseline="0" dirty="0" smtClean="0">
                          <a:solidFill>
                            <a:schemeClr val="bg1"/>
                          </a:solidFill>
                        </a:rPr>
                        <a:t>Measurements</a:t>
                      </a:r>
                    </a:p>
                    <a:p>
                      <a:pPr marL="0" marR="0" indent="0" algn="l" defTabSz="1218864" rtl="0" eaLnBrk="1" fontAlgn="auto" latinLnBrk="0" hangingPunct="1">
                        <a:lnSpc>
                          <a:spcPct val="100000"/>
                        </a:lnSpc>
                        <a:spcBef>
                          <a:spcPts val="0"/>
                        </a:spcBef>
                        <a:spcAft>
                          <a:spcPts val="0"/>
                        </a:spcAft>
                        <a:buClrTx/>
                        <a:buSzTx/>
                        <a:buFontTx/>
                        <a:buNone/>
                        <a:tabLst/>
                        <a:defRPr/>
                      </a:pPr>
                      <a:endParaRPr lang="en-US" sz="2400" b="1" dirty="0" smtClean="0">
                        <a:solidFill>
                          <a:schemeClr val="bg1"/>
                        </a:solidFill>
                      </a:endParaRPr>
                    </a:p>
                    <a:p>
                      <a:endParaRPr lang="en-US" sz="2400" b="1" dirty="0" smtClean="0">
                        <a:solidFill>
                          <a:schemeClr val="bg1"/>
                        </a:solidFill>
                      </a:endParaRPr>
                    </a:p>
                  </a:txBody>
                  <a:tcPr>
                    <a:solidFill>
                      <a:schemeClr val="accent4">
                        <a:lumMod val="60000"/>
                        <a:lumOff val="40000"/>
                      </a:schemeClr>
                    </a:solidFill>
                  </a:tcPr>
                </a:tc>
                <a:tc hMerge="1">
                  <a:txBody>
                    <a:bodyPr/>
                    <a:lstStyle/>
                    <a:p>
                      <a:endParaRPr lang="en-US"/>
                    </a:p>
                  </a:txBody>
                  <a:tcPr/>
                </a:tc>
              </a:tr>
              <a:tr h="651882">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endParaRPr lang="en-US" sz="2400" dirty="0" smtClean="0"/>
                    </a:p>
                  </a:txBody>
                  <a:tcPr>
                    <a:solidFill>
                      <a:schemeClr val="accent4">
                        <a:lumMod val="20000"/>
                        <a:lumOff val="80000"/>
                      </a:schemeClr>
                    </a:solidFill>
                  </a:tcPr>
                </a:tc>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Amp Noise</a:t>
                      </a:r>
                    </a:p>
                    <a:p>
                      <a:pPr marL="0" marR="0" indent="0" algn="ctr" defTabSz="1218864" rtl="0" eaLnBrk="1" fontAlgn="auto" latinLnBrk="0" hangingPunct="1">
                        <a:lnSpc>
                          <a:spcPct val="100000"/>
                        </a:lnSpc>
                        <a:spcBef>
                          <a:spcPts val="0"/>
                        </a:spcBef>
                        <a:spcAft>
                          <a:spcPts val="0"/>
                        </a:spcAft>
                        <a:buClrTx/>
                        <a:buSzTx/>
                        <a:buFontTx/>
                        <a:buNone/>
                        <a:tabLst/>
                        <a:defRPr/>
                      </a:pPr>
                      <a:r>
                        <a:rPr lang="en-US" sz="2400" baseline="0" dirty="0" smtClean="0"/>
                        <a:t>(</a:t>
                      </a:r>
                      <a:r>
                        <a:rPr lang="en-US" sz="2400" baseline="0" dirty="0" err="1" smtClean="0"/>
                        <a:t>uV</a:t>
                      </a:r>
                      <a:r>
                        <a:rPr lang="en-US" sz="2400" baseline="0" dirty="0" smtClean="0"/>
                        <a:t>)</a:t>
                      </a:r>
                      <a:endParaRPr lang="en-US" sz="2400" dirty="0" smtClean="0"/>
                    </a:p>
                  </a:txBody>
                  <a:tcPr>
                    <a:solidFill>
                      <a:schemeClr val="accent4">
                        <a:lumMod val="20000"/>
                        <a:lumOff val="80000"/>
                      </a:schemeClr>
                    </a:solidFill>
                  </a:tcPr>
                </a:tc>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Amp</a:t>
                      </a:r>
                    </a:p>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Noise</a:t>
                      </a:r>
                      <a:r>
                        <a:rPr lang="en-US" sz="2400" baseline="0" dirty="0" smtClean="0"/>
                        <a:t> (</a:t>
                      </a:r>
                      <a:r>
                        <a:rPr lang="en-US" sz="2400" baseline="0" dirty="0" err="1" smtClean="0"/>
                        <a:t>uV</a:t>
                      </a:r>
                      <a:r>
                        <a:rPr lang="en-US" sz="2400" baseline="0" dirty="0" smtClean="0"/>
                        <a:t>)</a:t>
                      </a:r>
                      <a:endParaRPr lang="en-US" sz="2400" dirty="0" smtClean="0"/>
                    </a:p>
                  </a:txBody>
                  <a:tcPr>
                    <a:solidFill>
                      <a:schemeClr val="accent4">
                        <a:lumMod val="20000"/>
                        <a:lumOff val="80000"/>
                      </a:schemeClr>
                    </a:solidFill>
                  </a:tcPr>
                </a:tc>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ADC</a:t>
                      </a:r>
                    </a:p>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Noise</a:t>
                      </a:r>
                      <a:r>
                        <a:rPr lang="en-US" sz="2400" baseline="0" dirty="0" smtClean="0"/>
                        <a:t> (</a:t>
                      </a:r>
                      <a:r>
                        <a:rPr lang="en-US" sz="2400" baseline="0" dirty="0" err="1" smtClean="0"/>
                        <a:t>uV</a:t>
                      </a:r>
                      <a:r>
                        <a:rPr lang="en-US" sz="2400" baseline="0" dirty="0" smtClean="0"/>
                        <a:t>)</a:t>
                      </a:r>
                      <a:endParaRPr lang="en-US" sz="2400" dirty="0" smtClean="0"/>
                    </a:p>
                  </a:txBody>
                  <a:tcPr>
                    <a:solidFill>
                      <a:schemeClr val="accent4">
                        <a:lumMod val="20000"/>
                        <a:lumOff val="80000"/>
                      </a:schemeClr>
                    </a:solidFill>
                  </a:tcPr>
                </a:tc>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Ref</a:t>
                      </a:r>
                    </a:p>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Noise</a:t>
                      </a:r>
                      <a:r>
                        <a:rPr lang="en-US" sz="2400" baseline="0" dirty="0" smtClean="0"/>
                        <a:t> (</a:t>
                      </a:r>
                      <a:r>
                        <a:rPr lang="en-US" sz="2400" baseline="0" dirty="0" err="1" smtClean="0"/>
                        <a:t>uV</a:t>
                      </a:r>
                      <a:r>
                        <a:rPr lang="en-US" sz="2400" baseline="0" dirty="0" smtClean="0"/>
                        <a:t>)</a:t>
                      </a:r>
                      <a:endParaRPr lang="en-US" sz="2400" dirty="0" smtClean="0"/>
                    </a:p>
                  </a:txBody>
                  <a:tcPr>
                    <a:solidFill>
                      <a:schemeClr val="accent4">
                        <a:lumMod val="20000"/>
                        <a:lumOff val="80000"/>
                      </a:schemeClr>
                    </a:solidFill>
                  </a:tcPr>
                </a:tc>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Total</a:t>
                      </a:r>
                    </a:p>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Noise</a:t>
                      </a:r>
                      <a:r>
                        <a:rPr lang="en-US" sz="2400" baseline="0" dirty="0" smtClean="0"/>
                        <a:t> (</a:t>
                      </a:r>
                      <a:r>
                        <a:rPr lang="en-US" sz="2400" baseline="0" dirty="0" err="1" smtClean="0"/>
                        <a:t>uV</a:t>
                      </a:r>
                      <a:r>
                        <a:rPr lang="en-US" sz="2400" baseline="0" dirty="0" smtClean="0"/>
                        <a:t>)</a:t>
                      </a:r>
                      <a:endParaRPr lang="en-US" sz="2400" dirty="0" smtClean="0"/>
                    </a:p>
                  </a:txBody>
                  <a:tcPr>
                    <a:solidFill>
                      <a:schemeClr val="accent4">
                        <a:lumMod val="20000"/>
                        <a:lumOff val="80000"/>
                      </a:schemeClr>
                    </a:solidFill>
                  </a:tcPr>
                </a:tc>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Sigma</a:t>
                      </a:r>
                    </a:p>
                  </a:txBody>
                  <a:tcPr/>
                </a:tc>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Noise</a:t>
                      </a:r>
                      <a:r>
                        <a:rPr lang="en-US" sz="2400" baseline="0" dirty="0" smtClean="0"/>
                        <a:t> (</a:t>
                      </a:r>
                      <a:r>
                        <a:rPr lang="en-US" sz="2400" baseline="0" dirty="0" err="1" smtClean="0"/>
                        <a:t>uV</a:t>
                      </a:r>
                      <a:r>
                        <a:rPr lang="en-US" sz="2400" baseline="0" dirty="0" smtClean="0"/>
                        <a:t>)</a:t>
                      </a:r>
                      <a:endParaRPr lang="en-US" sz="2400" dirty="0" smtClean="0"/>
                    </a:p>
                  </a:txBody>
                  <a:tcPr/>
                </a:tc>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Sigma</a:t>
                      </a:r>
                    </a:p>
                  </a:txBody>
                  <a:tcPr>
                    <a:solidFill>
                      <a:schemeClr val="accent4">
                        <a:lumMod val="20000"/>
                        <a:lumOff val="80000"/>
                      </a:schemeClr>
                    </a:solidFill>
                  </a:tcPr>
                </a:tc>
                <a:tc>
                  <a:txBody>
                    <a:bodyPr/>
                    <a:lstStyle/>
                    <a:p>
                      <a:pPr marL="0" marR="0" indent="0" algn="ctr" defTabSz="1218864" rtl="0" eaLnBrk="1" fontAlgn="auto" latinLnBrk="0" hangingPunct="1">
                        <a:lnSpc>
                          <a:spcPct val="100000"/>
                        </a:lnSpc>
                        <a:spcBef>
                          <a:spcPts val="0"/>
                        </a:spcBef>
                        <a:spcAft>
                          <a:spcPts val="0"/>
                        </a:spcAft>
                        <a:buClrTx/>
                        <a:buSzTx/>
                        <a:buFontTx/>
                        <a:buNone/>
                        <a:tabLst/>
                        <a:defRPr/>
                      </a:pPr>
                      <a:r>
                        <a:rPr lang="en-US" sz="2400" dirty="0" smtClean="0"/>
                        <a:t>Noise</a:t>
                      </a:r>
                      <a:r>
                        <a:rPr lang="en-US" sz="2400" baseline="0" dirty="0" smtClean="0"/>
                        <a:t> (</a:t>
                      </a:r>
                      <a:r>
                        <a:rPr lang="en-US" sz="2400" baseline="0" dirty="0" err="1" smtClean="0"/>
                        <a:t>uV</a:t>
                      </a:r>
                      <a:r>
                        <a:rPr lang="en-US" sz="2400" baseline="0" dirty="0" smtClean="0"/>
                        <a:t>)</a:t>
                      </a:r>
                      <a:endParaRPr lang="en-US" sz="2400" dirty="0" smtClean="0"/>
                    </a:p>
                  </a:txBody>
                  <a:tcPr>
                    <a:solidFill>
                      <a:schemeClr val="accent4">
                        <a:lumMod val="20000"/>
                        <a:lumOff val="80000"/>
                      </a:schemeClr>
                    </a:solidFill>
                  </a:tcPr>
                </a:tc>
              </a:tr>
              <a:tr h="425140">
                <a:tc>
                  <a:txBody>
                    <a:bodyPr/>
                    <a:lstStyle/>
                    <a:p>
                      <a:r>
                        <a:rPr lang="en-US" sz="2400" dirty="0" smtClean="0"/>
                        <a:t>Noise1</a:t>
                      </a:r>
                      <a:endParaRPr lang="en-US" sz="2400" dirty="0"/>
                    </a:p>
                  </a:txBody>
                  <a:tcPr>
                    <a:solidFill>
                      <a:schemeClr val="accent4">
                        <a:lumMod val="40000"/>
                        <a:lumOff val="60000"/>
                      </a:schemeClr>
                    </a:solidFill>
                  </a:tcPr>
                </a:tc>
                <a:tc>
                  <a:txBody>
                    <a:bodyPr/>
                    <a:lstStyle/>
                    <a:p>
                      <a:r>
                        <a:rPr lang="en-US" sz="2400" dirty="0" smtClean="0"/>
                        <a:t>196.7</a:t>
                      </a:r>
                      <a:endParaRPr lang="en-US" sz="2400" dirty="0"/>
                    </a:p>
                  </a:txBody>
                  <a:tcPr>
                    <a:solidFill>
                      <a:schemeClr val="accent4">
                        <a:lumMod val="40000"/>
                        <a:lumOff val="60000"/>
                      </a:schemeClr>
                    </a:solidFill>
                  </a:tcPr>
                </a:tc>
                <a:tc>
                  <a:txBody>
                    <a:bodyPr/>
                    <a:lstStyle/>
                    <a:p>
                      <a:r>
                        <a:rPr lang="en-US" sz="2400" dirty="0" smtClean="0"/>
                        <a:t>170.8</a:t>
                      </a:r>
                      <a:endParaRPr lang="en-US" sz="2400" dirty="0"/>
                    </a:p>
                  </a:txBody>
                  <a:tcPr>
                    <a:solidFill>
                      <a:schemeClr val="accent4">
                        <a:lumMod val="40000"/>
                        <a:lumOff val="60000"/>
                      </a:schemeClr>
                    </a:solidFill>
                  </a:tcPr>
                </a:tc>
                <a:tc>
                  <a:txBody>
                    <a:bodyPr/>
                    <a:lstStyle/>
                    <a:p>
                      <a:r>
                        <a:rPr lang="en-US" sz="2400" dirty="0" smtClean="0"/>
                        <a:t>39.6</a:t>
                      </a:r>
                      <a:endParaRPr lang="en-US" sz="2400" dirty="0"/>
                    </a:p>
                  </a:txBody>
                  <a:tcPr>
                    <a:solidFill>
                      <a:schemeClr val="accent4">
                        <a:lumMod val="40000"/>
                        <a:lumOff val="60000"/>
                      </a:schemeClr>
                    </a:solidFill>
                  </a:tcPr>
                </a:tc>
                <a:tc>
                  <a:txBody>
                    <a:bodyPr/>
                    <a:lstStyle/>
                    <a:p>
                      <a:r>
                        <a:rPr lang="en-US" sz="2400" dirty="0" smtClean="0"/>
                        <a:t>11.2</a:t>
                      </a:r>
                      <a:endParaRPr lang="en-US" sz="2400" dirty="0"/>
                    </a:p>
                  </a:txBody>
                  <a:tcPr>
                    <a:solidFill>
                      <a:schemeClr val="accent4">
                        <a:lumMod val="40000"/>
                        <a:lumOff val="60000"/>
                      </a:schemeClr>
                    </a:solidFill>
                  </a:tcPr>
                </a:tc>
                <a:tc>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dirty="0" smtClean="0"/>
                        <a:t>175.4</a:t>
                      </a:r>
                    </a:p>
                  </a:txBody>
                  <a:tcPr>
                    <a:solidFill>
                      <a:schemeClr val="accent4">
                        <a:lumMod val="40000"/>
                        <a:lumOff val="60000"/>
                      </a:schemeClr>
                    </a:solidFill>
                  </a:tcPr>
                </a:tc>
                <a:tc>
                  <a:txBody>
                    <a:bodyPr/>
                    <a:lstStyle/>
                    <a:p>
                      <a:pPr algn="ctr"/>
                      <a:r>
                        <a:rPr lang="en-US" sz="2400" dirty="0" smtClean="0"/>
                        <a:t>2.18</a:t>
                      </a:r>
                      <a:endParaRPr lang="en-US" sz="2400" dirty="0"/>
                    </a:p>
                  </a:txBody>
                  <a:tcPr/>
                </a:tc>
                <a:tc>
                  <a:txBody>
                    <a:bodyPr/>
                    <a:lstStyle/>
                    <a:p>
                      <a:pPr algn="ctr"/>
                      <a:r>
                        <a:rPr lang="en-US" sz="2400" dirty="0" smtClean="0"/>
                        <a:t>166.3</a:t>
                      </a:r>
                      <a:endParaRPr lang="en-US" sz="2400" dirty="0"/>
                    </a:p>
                  </a:txBody>
                  <a:tcPr/>
                </a:tc>
                <a:tc>
                  <a:txBody>
                    <a:bodyPr/>
                    <a:lstStyle/>
                    <a:p>
                      <a:pPr algn="ctr"/>
                      <a:endParaRPr lang="en-US" sz="2400" dirty="0"/>
                    </a:p>
                  </a:txBody>
                  <a:tcPr>
                    <a:solidFill>
                      <a:schemeClr val="accent4">
                        <a:lumMod val="40000"/>
                        <a:lumOff val="60000"/>
                      </a:schemeClr>
                    </a:solidFill>
                  </a:tcPr>
                </a:tc>
                <a:tc>
                  <a:txBody>
                    <a:bodyPr/>
                    <a:lstStyle/>
                    <a:p>
                      <a:pPr algn="ctr"/>
                      <a:endParaRPr lang="en-US" sz="2400" dirty="0"/>
                    </a:p>
                  </a:txBody>
                  <a:tcPr>
                    <a:solidFill>
                      <a:schemeClr val="accent4">
                        <a:lumMod val="40000"/>
                        <a:lumOff val="60000"/>
                      </a:schemeClr>
                    </a:solidFill>
                  </a:tcPr>
                </a:tc>
              </a:tr>
              <a:tr h="425140">
                <a:tc>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dirty="0" smtClean="0"/>
                        <a:t>Noise2</a:t>
                      </a:r>
                    </a:p>
                  </a:txBody>
                  <a:tcPr>
                    <a:solidFill>
                      <a:schemeClr val="accent4">
                        <a:lumMod val="40000"/>
                        <a:lumOff val="60000"/>
                      </a:schemeClr>
                    </a:solidFill>
                  </a:tcPr>
                </a:tc>
                <a:tc>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dirty="0" smtClean="0"/>
                        <a:t>99.1</a:t>
                      </a:r>
                    </a:p>
                  </a:txBody>
                  <a:tcPr>
                    <a:solidFill>
                      <a:schemeClr val="accent4">
                        <a:lumMod val="40000"/>
                        <a:lumOff val="60000"/>
                      </a:schemeClr>
                    </a:solidFill>
                  </a:tcPr>
                </a:tc>
                <a:tc>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dirty="0" smtClean="0"/>
                        <a:t>78.8</a:t>
                      </a:r>
                    </a:p>
                  </a:txBody>
                  <a:tcPr>
                    <a:solidFill>
                      <a:schemeClr val="accent4">
                        <a:lumMod val="40000"/>
                        <a:lumOff val="60000"/>
                      </a:schemeClr>
                    </a:solidFill>
                  </a:tcPr>
                </a:tc>
                <a:tc>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dirty="0" smtClean="0"/>
                        <a:t>39.6</a:t>
                      </a:r>
                    </a:p>
                  </a:txBody>
                  <a:tcPr>
                    <a:solidFill>
                      <a:schemeClr val="accent4">
                        <a:lumMod val="40000"/>
                        <a:lumOff val="60000"/>
                      </a:schemeClr>
                    </a:solidFill>
                  </a:tcPr>
                </a:tc>
                <a:tc>
                  <a:txBody>
                    <a:bodyPr/>
                    <a:lstStyle/>
                    <a:p>
                      <a:pPr marL="0" marR="0" indent="0" algn="l" defTabSz="1218864" rtl="0" eaLnBrk="1" fontAlgn="auto" latinLnBrk="0" hangingPunct="1">
                        <a:lnSpc>
                          <a:spcPct val="100000"/>
                        </a:lnSpc>
                        <a:spcBef>
                          <a:spcPts val="0"/>
                        </a:spcBef>
                        <a:spcAft>
                          <a:spcPts val="0"/>
                        </a:spcAft>
                        <a:buClrTx/>
                        <a:buSzTx/>
                        <a:buFontTx/>
                        <a:buNone/>
                        <a:tabLst/>
                        <a:defRPr/>
                      </a:pPr>
                      <a:r>
                        <a:rPr lang="en-US" sz="2400" dirty="0" smtClean="0"/>
                        <a:t>11.2</a:t>
                      </a:r>
                    </a:p>
                  </a:txBody>
                  <a:tcPr>
                    <a:solidFill>
                      <a:schemeClr val="accent4">
                        <a:lumMod val="40000"/>
                        <a:lumOff val="60000"/>
                      </a:schemeClr>
                    </a:solidFill>
                  </a:tcPr>
                </a:tc>
                <a:tc>
                  <a:txBody>
                    <a:bodyPr/>
                    <a:lstStyle/>
                    <a:p>
                      <a:r>
                        <a:rPr lang="en-US" sz="2400" dirty="0" smtClean="0"/>
                        <a:t>88.4</a:t>
                      </a:r>
                      <a:endParaRPr lang="en-US" sz="2400" dirty="0"/>
                    </a:p>
                  </a:txBody>
                  <a:tcPr>
                    <a:solidFill>
                      <a:schemeClr val="accent4">
                        <a:lumMod val="40000"/>
                        <a:lumOff val="60000"/>
                      </a:schemeClr>
                    </a:solidFill>
                  </a:tcPr>
                </a:tc>
                <a:tc>
                  <a:txBody>
                    <a:bodyPr/>
                    <a:lstStyle/>
                    <a:p>
                      <a:pPr algn="ctr"/>
                      <a:r>
                        <a:rPr lang="en-US" sz="2400" dirty="0" smtClean="0"/>
                        <a:t>1.16</a:t>
                      </a:r>
                      <a:endParaRPr lang="en-US" sz="2400" dirty="0"/>
                    </a:p>
                  </a:txBody>
                  <a:tcPr/>
                </a:tc>
                <a:tc>
                  <a:txBody>
                    <a:bodyPr/>
                    <a:lstStyle/>
                    <a:p>
                      <a:pPr algn="ctr"/>
                      <a:r>
                        <a:rPr lang="en-US" sz="2400" dirty="0" smtClean="0"/>
                        <a:t>88.5</a:t>
                      </a:r>
                      <a:endParaRPr lang="en-US" sz="2400" dirty="0"/>
                    </a:p>
                  </a:txBody>
                  <a:tcPr/>
                </a:tc>
                <a:tc>
                  <a:txBody>
                    <a:bodyPr/>
                    <a:lstStyle/>
                    <a:p>
                      <a:pPr algn="ctr"/>
                      <a:endParaRPr lang="en-US" sz="2400" dirty="0"/>
                    </a:p>
                  </a:txBody>
                  <a:tcPr>
                    <a:solidFill>
                      <a:schemeClr val="accent4">
                        <a:lumMod val="40000"/>
                        <a:lumOff val="60000"/>
                      </a:schemeClr>
                    </a:solidFill>
                  </a:tcPr>
                </a:tc>
                <a:tc>
                  <a:txBody>
                    <a:bodyPr/>
                    <a:lstStyle/>
                    <a:p>
                      <a:pPr algn="ctr"/>
                      <a:endParaRPr lang="en-US" sz="2400" dirty="0"/>
                    </a:p>
                  </a:txBody>
                  <a:tcPr>
                    <a:solidFill>
                      <a:schemeClr val="accent4">
                        <a:lumMod val="40000"/>
                        <a:lumOff val="60000"/>
                      </a:schemeClr>
                    </a:solidFill>
                  </a:tcPr>
                </a:tc>
              </a:tr>
            </a:tbl>
          </a:graphicData>
        </a:graphic>
      </p:graphicFrame>
      <p:sp>
        <p:nvSpPr>
          <p:cNvPr id="11" name="Rounded Rectangle 10"/>
          <p:cNvSpPr/>
          <p:nvPr/>
        </p:nvSpPr>
        <p:spPr>
          <a:xfrm>
            <a:off x="8839200" y="342900"/>
            <a:ext cx="5181600" cy="1219200"/>
          </a:xfrm>
          <a:prstGeom prst="roundRect">
            <a:avLst/>
          </a:prstGeom>
          <a:solidFill>
            <a:schemeClr val="bg1"/>
          </a:solid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dirty="0" smtClean="0">
                <a:solidFill>
                  <a:schemeClr val="tx1"/>
                </a:solidFill>
              </a:rPr>
              <a:t>Your results should show the same trend as the expected result but the specific values will differ.</a:t>
            </a:r>
            <a:endParaRPr lang="en-US" sz="2400" dirty="0">
              <a:solidFill>
                <a:schemeClr val="tx1"/>
              </a:solidFill>
            </a:endParaRPr>
          </a:p>
        </p:txBody>
      </p:sp>
    </p:spTree>
    <p:extLst>
      <p:ext uri="{BB962C8B-B14F-4D97-AF65-F5344CB8AC3E}">
        <p14:creationId xmlns:p14="http://schemas.microsoft.com/office/powerpoint/2010/main" val="3947038853"/>
      </p:ext>
    </p:extLst>
  </p:cSld>
  <p:clrMapOvr>
    <a:masterClrMapping/>
  </p:clrMapOvr>
  <p:timing>
    <p:tnLst>
      <p:par>
        <p:cTn id="1" dur="indefinite" restart="never" nodeType="tmRoot"/>
      </p:par>
    </p:tnLst>
  </p:timing>
</p:sld>
</file>

<file path=ppt/theme/theme1.xml><?xml version="1.0" encoding="utf-8"?>
<a:theme xmlns:a="http://schemas.openxmlformats.org/drawingml/2006/main" name="FinalPowerpoint">
  <a:themeElements>
    <a:clrScheme name="Custom 1">
      <a:dk1>
        <a:srgbClr val="000000"/>
      </a:dk1>
      <a:lt1>
        <a:srgbClr val="FFFFFF"/>
      </a:lt1>
      <a:dk2>
        <a:srgbClr val="DE0000"/>
      </a:dk2>
      <a:lt2>
        <a:srgbClr val="808080"/>
      </a:lt2>
      <a:accent1>
        <a:srgbClr val="DE0000"/>
      </a:accent1>
      <a:accent2>
        <a:srgbClr val="A4A4A4"/>
      </a:accent2>
      <a:accent3>
        <a:srgbClr val="117788"/>
      </a:accent3>
      <a:accent4>
        <a:srgbClr val="404040"/>
      </a:accent4>
      <a:accent5>
        <a:srgbClr val="4ABED4"/>
      </a:accent5>
      <a:accent6>
        <a:srgbClr val="7F7F7F"/>
      </a:accent6>
      <a:hlink>
        <a:srgbClr val="DE0000"/>
      </a:hlink>
      <a:folHlink>
        <a:srgbClr val="AAAAAA"/>
      </a:folHlink>
    </a:clrScheme>
    <a:fontScheme name="FinalPowerpoint">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FinalPowerpoint 1">
        <a:dk1>
          <a:srgbClr val="000000"/>
        </a:dk1>
        <a:lt1>
          <a:srgbClr val="FFFFFF"/>
        </a:lt1>
        <a:dk2>
          <a:srgbClr val="FF0000"/>
        </a:dk2>
        <a:lt2>
          <a:srgbClr val="808080"/>
        </a:lt2>
        <a:accent1>
          <a:srgbClr val="AAAAAA"/>
        </a:accent1>
        <a:accent2>
          <a:srgbClr val="000000"/>
        </a:accent2>
        <a:accent3>
          <a:srgbClr val="FFFFFF"/>
        </a:accent3>
        <a:accent4>
          <a:srgbClr val="000000"/>
        </a:accent4>
        <a:accent5>
          <a:srgbClr val="D2D2D2"/>
        </a:accent5>
        <a:accent6>
          <a:srgbClr val="000000"/>
        </a:accent6>
        <a:hlink>
          <a:srgbClr val="FF0000"/>
        </a:hlink>
        <a:folHlink>
          <a:srgbClr val="AAAAAA"/>
        </a:folHlink>
      </a:clrScheme>
      <a:clrMap bg1="lt1" tx1="dk1" bg2="lt2" tx2="dk2" accent1="accent1" accent2="accent2" accent3="accent3" accent4="accent4" accent5="accent5" accent6="accent6" hlink="hlink" folHlink="folHlink"/>
    </a:extraClrScheme>
    <a:extraClrScheme>
      <a:clrScheme name="FinalPowerpoint 2">
        <a:dk1>
          <a:srgbClr val="AAAAAA"/>
        </a:dk1>
        <a:lt1>
          <a:srgbClr val="FFFFFF"/>
        </a:lt1>
        <a:dk2>
          <a:srgbClr val="000000"/>
        </a:dk2>
        <a:lt2>
          <a:srgbClr val="FFFFFF"/>
        </a:lt2>
        <a:accent1>
          <a:srgbClr val="AAAAAA"/>
        </a:accent1>
        <a:accent2>
          <a:srgbClr val="FFFFFF"/>
        </a:accent2>
        <a:accent3>
          <a:srgbClr val="AAAAAA"/>
        </a:accent3>
        <a:accent4>
          <a:srgbClr val="DADADA"/>
        </a:accent4>
        <a:accent5>
          <a:srgbClr val="D2D2D2"/>
        </a:accent5>
        <a:accent6>
          <a:srgbClr val="E7E7E7"/>
        </a:accent6>
        <a:hlink>
          <a:srgbClr val="AAAAAA"/>
        </a:hlink>
        <a:folHlink>
          <a:srgbClr val="FF0000"/>
        </a:folHlink>
      </a:clrScheme>
      <a:clrMap bg1="dk2" tx1="lt1" bg2="dk1" tx2="lt2" accent1="accent1" accent2="accent2" accent3="accent3" accent4="accent4" accent5="accent5" accent6="accent6" hlink="hlink" folHlink="folHlink"/>
    </a:extraClrScheme>
    <a:extraClrScheme>
      <a:clrScheme name="FinalPowerpoint 3">
        <a:dk1>
          <a:srgbClr val="808080"/>
        </a:dk1>
        <a:lt1>
          <a:srgbClr val="FFFFFF"/>
        </a:lt1>
        <a:dk2>
          <a:srgbClr val="AAAAAA"/>
        </a:dk2>
        <a:lt2>
          <a:srgbClr val="000000"/>
        </a:lt2>
        <a:accent1>
          <a:srgbClr val="000000"/>
        </a:accent1>
        <a:accent2>
          <a:srgbClr val="AAAAAA"/>
        </a:accent2>
        <a:accent3>
          <a:srgbClr val="D2D2D2"/>
        </a:accent3>
        <a:accent4>
          <a:srgbClr val="DADADA"/>
        </a:accent4>
        <a:accent5>
          <a:srgbClr val="AAAAAA"/>
        </a:accent5>
        <a:accent6>
          <a:srgbClr val="9A9A9A"/>
        </a:accent6>
        <a:hlink>
          <a:srgbClr val="FF0000"/>
        </a:hlink>
        <a:folHlink>
          <a:srgbClr val="FFFFFF"/>
        </a:folHlink>
      </a:clrScheme>
      <a:clrMap bg1="dk2" tx1="lt1" bg2="dk1" tx2="lt2" accent1="accent1" accent2="accent2" accent3="accent3" accent4="accent4" accent5="accent5" accent6="accent6" hlink="hlink" folHlink="folHlink"/>
    </a:extraClrScheme>
    <a:extraClrScheme>
      <a:clrScheme name="FinalPowerpoint 4">
        <a:dk1>
          <a:srgbClr val="000000"/>
        </a:dk1>
        <a:lt1>
          <a:srgbClr val="FF0000"/>
        </a:lt1>
        <a:dk2>
          <a:srgbClr val="FFFFFF"/>
        </a:dk2>
        <a:lt2>
          <a:srgbClr val="000000"/>
        </a:lt2>
        <a:accent1>
          <a:srgbClr val="AAAAAA"/>
        </a:accent1>
        <a:accent2>
          <a:srgbClr val="FFFFFF"/>
        </a:accent2>
        <a:accent3>
          <a:srgbClr val="FFAAAA"/>
        </a:accent3>
        <a:accent4>
          <a:srgbClr val="000000"/>
        </a:accent4>
        <a:accent5>
          <a:srgbClr val="D2D2D2"/>
        </a:accent5>
        <a:accent6>
          <a:srgbClr val="E7E7E7"/>
        </a:accent6>
        <a:hlink>
          <a:srgbClr val="000000"/>
        </a:hlink>
        <a:folHlink>
          <a:srgbClr val="AAAAAA"/>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98006535B0821C4C9CA25C1E8D4353DE" ma:contentTypeVersion="0" ma:contentTypeDescription="Create a new document." ma:contentTypeScope="" ma:versionID="0da3f9c2449ed628457b8f8cf02bd9d1">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Props1.xml><?xml version="1.0" encoding="utf-8"?>
<ds:datastoreItem xmlns:ds="http://schemas.openxmlformats.org/officeDocument/2006/customXml" ds:itemID="{41ED3A77-EC22-42A8-B9FA-65E2D1E14490}">
  <ds:schemaRefs>
    <ds:schemaRef ds:uri="http://purl.org/dc/terms/"/>
    <ds:schemaRef ds:uri="http://schemas.microsoft.com/office/2006/documentManagement/types"/>
    <ds:schemaRef ds:uri="http://www.w3.org/XML/1998/namespace"/>
    <ds:schemaRef ds:uri="http://schemas.openxmlformats.org/package/2006/metadata/core-properties"/>
    <ds:schemaRef ds:uri="http://purl.org/dc/dcmitype/"/>
    <ds:schemaRef ds:uri="http://schemas.microsoft.com/office/2006/metadata/properties"/>
    <ds:schemaRef ds:uri="http://purl.org/dc/elements/1.1/"/>
  </ds:schemaRefs>
</ds:datastoreItem>
</file>

<file path=customXml/itemProps2.xml><?xml version="1.0" encoding="utf-8"?>
<ds:datastoreItem xmlns:ds="http://schemas.openxmlformats.org/officeDocument/2006/customXml" ds:itemID="{0127B2B6-3BB8-45EC-A268-0B46DBCC2CBD}">
  <ds:schemaRefs>
    <ds:schemaRef ds:uri="http://schemas.microsoft.com/sharepoint/v3/contenttype/forms"/>
  </ds:schemaRefs>
</ds:datastoreItem>
</file>

<file path=customXml/itemProps3.xml><?xml version="1.0" encoding="utf-8"?>
<ds:datastoreItem xmlns:ds="http://schemas.openxmlformats.org/officeDocument/2006/customXml" ds:itemID="{B2639B6D-A2E3-46E0-A3C4-9BF441A5BD1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docProps/app.xml><?xml version="1.0" encoding="utf-8"?>
<Properties xmlns="http://schemas.openxmlformats.org/officeDocument/2006/extended-properties" xmlns:vt="http://schemas.openxmlformats.org/officeDocument/2006/docPropsVTypes">
  <Template/>
  <TotalTime>26533</TotalTime>
  <Words>315</Words>
  <Application>Microsoft Office PowerPoint</Application>
  <PresentationFormat>Custom</PresentationFormat>
  <Paragraphs>46</Paragraphs>
  <Slides>2</Slides>
  <Notes>2</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2</vt:i4>
      </vt:variant>
    </vt:vector>
  </HeadingPairs>
  <TitlesOfParts>
    <vt:vector size="4" baseType="lpstr">
      <vt:lpstr>FinalPowerpoint</vt:lpstr>
      <vt:lpstr>Visio</vt:lpstr>
      <vt:lpstr>Connect the hardware</vt:lpstr>
      <vt:lpstr>Measured vs Expected Results</vt:lpstr>
    </vt:vector>
  </TitlesOfParts>
  <Company>Texas Instruments Incorporated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BMS – Power Tools</dc:title>
  <dc:creator>Anand, Ankur</dc:creator>
  <cp:lastModifiedBy>a0872662</cp:lastModifiedBy>
  <cp:revision>732</cp:revision>
  <cp:lastPrinted>2017-03-22T20:22:26Z</cp:lastPrinted>
  <dcterms:created xsi:type="dcterms:W3CDTF">2014-01-16T17:03:53Z</dcterms:created>
  <dcterms:modified xsi:type="dcterms:W3CDTF">2018-02-12T20:22:58Z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0x01010098006535B0821C4C9CA25C1E8D4353DE</vt:lpwstr>
  </property>
</Properties>
</file>