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7" r:id="rId2"/>
    <p:sldId id="263" r:id="rId3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AA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65" autoAdjust="0"/>
    <p:restoredTop sz="94598" autoAdjust="0"/>
  </p:normalViewPr>
  <p:slideViewPr>
    <p:cSldViewPr snapToGrid="0">
      <p:cViewPr varScale="1">
        <p:scale>
          <a:sx n="150" d="100"/>
          <a:sy n="150" d="100"/>
        </p:scale>
        <p:origin x="840" y="114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DE0000"/>
                </a:solidFill>
              </a:rPr>
              <a:t>S-Parameter Information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SN3257Q1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C859B9-A6F5-4CA5-B884-5AD1BEA27C2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Files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33378" y="786358"/>
            <a:ext cx="8467725" cy="2165988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Example File Name:</a:t>
            </a:r>
            <a:endParaRPr lang="en-US" sz="1800" b="1" u="sng" dirty="0"/>
          </a:p>
          <a:p>
            <a:r>
              <a:rPr lang="en-US" sz="1800" dirty="0"/>
              <a:t>TMUXSN3257Q1PW_5p5_2p75_ON_S2A_S3A_D2_D3.S4P</a:t>
            </a:r>
          </a:p>
          <a:p>
            <a:pPr lvl="7"/>
            <a:endParaRPr lang="en-US" dirty="0"/>
          </a:p>
          <a:p>
            <a:pPr marL="573982" lvl="2" indent="0">
              <a:buNone/>
            </a:pPr>
            <a:r>
              <a:rPr lang="en-US" dirty="0"/>
              <a:t>Device					Port S4		</a:t>
            </a:r>
          </a:p>
          <a:p>
            <a:pPr marL="573982" lvl="2" indent="0">
              <a:buNone/>
            </a:pPr>
            <a:r>
              <a:rPr lang="en-US" dirty="0"/>
              <a:t>Supply Voltage				Port S3</a:t>
            </a:r>
          </a:p>
          <a:p>
            <a:pPr marL="573982" lvl="2" indent="0">
              <a:buNone/>
            </a:pPr>
            <a:r>
              <a:rPr lang="en-US" dirty="0"/>
              <a:t>Bias Voltage					Port S2</a:t>
            </a:r>
          </a:p>
          <a:p>
            <a:pPr marL="573982" lvl="2" indent="0">
              <a:buNone/>
            </a:pPr>
            <a:r>
              <a:rPr lang="en-US" dirty="0"/>
              <a:t>All Channels State				Port S1</a:t>
            </a:r>
          </a:p>
          <a:p>
            <a:pPr marL="573982" lvl="2" indent="0">
              <a:buNone/>
            </a:pPr>
            <a:endParaRPr lang="en-US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2773B-7332-4E92-84CF-34A277FF245B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3" name="Elbow Connector 2"/>
          <p:cNvCxnSpPr/>
          <p:nvPr/>
        </p:nvCxnSpPr>
        <p:spPr>
          <a:xfrm rot="10800000" flipV="1">
            <a:off x="1648839" y="1514272"/>
            <a:ext cx="384242" cy="329121"/>
          </a:xfrm>
          <a:prstGeom prst="bentConnector3">
            <a:avLst>
              <a:gd name="adj1" fmla="val -633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5400000">
            <a:off x="2150625" y="1683696"/>
            <a:ext cx="551235" cy="212389"/>
          </a:xfrm>
          <a:prstGeom prst="bentConnector3">
            <a:avLst>
              <a:gd name="adj1" fmla="val 99412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0800000" flipV="1">
            <a:off x="2110903" y="1514272"/>
            <a:ext cx="914405" cy="825232"/>
          </a:xfrm>
          <a:prstGeom prst="bentConnector3">
            <a:avLst>
              <a:gd name="adj1" fmla="val 0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rot="5400000">
            <a:off x="2698617" y="1709637"/>
            <a:ext cx="1102469" cy="711743"/>
          </a:xfrm>
          <a:prstGeom prst="bentConnector3">
            <a:avLst>
              <a:gd name="adj1" fmla="val 99853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>
            <a:off x="4051570" y="1514274"/>
            <a:ext cx="1726660" cy="1102467"/>
          </a:xfrm>
          <a:prstGeom prst="bentConnector3">
            <a:avLst>
              <a:gd name="adj1" fmla="val 141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>
            <a:off x="4581728" y="1514274"/>
            <a:ext cx="1196502" cy="825231"/>
          </a:xfrm>
          <a:prstGeom prst="bentConnector3">
            <a:avLst>
              <a:gd name="adj1" fmla="val 406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>
            <a:off x="5109455" y="1514271"/>
            <a:ext cx="668775" cy="551235"/>
          </a:xfrm>
          <a:prstGeom prst="bentConnector3">
            <a:avLst>
              <a:gd name="adj1" fmla="val -909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>
            <a:off x="5477891" y="1514274"/>
            <a:ext cx="300340" cy="293449"/>
          </a:xfrm>
          <a:prstGeom prst="bentConnector3">
            <a:avLst>
              <a:gd name="adj1" fmla="val -203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0" name="TextBox 10259"/>
          <p:cNvSpPr txBox="1"/>
          <p:nvPr/>
        </p:nvSpPr>
        <p:spPr>
          <a:xfrm>
            <a:off x="317891" y="3253902"/>
            <a:ext cx="3230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ON File Examples: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Bandwidth……………..S</a:t>
            </a:r>
            <a:r>
              <a:rPr lang="en-US" baseline="-25000" dirty="0"/>
              <a:t>31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Crosstalk………………S</a:t>
            </a:r>
            <a:r>
              <a:rPr lang="en-US" baseline="-25000" dirty="0"/>
              <a:t>43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780938" y="3255522"/>
            <a:ext cx="3391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OFF File Example: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 Isolation……………..S</a:t>
            </a:r>
            <a:r>
              <a:rPr lang="en-US" baseline="-25000" dirty="0"/>
              <a:t>31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4662</TotalTime>
  <Words>80</Words>
  <Application>Microsoft Office PowerPoint</Application>
  <PresentationFormat>On-screen Show (16:9)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FinalPowerpoint</vt:lpstr>
      <vt:lpstr>S-Parameter Information</vt:lpstr>
      <vt:lpstr>Interpreting Files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Brollo, Clementina</dc:creator>
  <cp:lastModifiedBy>Mooti, Rami</cp:lastModifiedBy>
  <cp:revision>110</cp:revision>
  <dcterms:created xsi:type="dcterms:W3CDTF">2007-12-19T20:51:45Z</dcterms:created>
  <dcterms:modified xsi:type="dcterms:W3CDTF">2025-03-05T22:11:08Z</dcterms:modified>
</cp:coreProperties>
</file>